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54" r:id="rId2"/>
    <p:sldId id="470" r:id="rId3"/>
    <p:sldId id="471" r:id="rId4"/>
    <p:sldId id="466" r:id="rId5"/>
    <p:sldId id="447" r:id="rId6"/>
    <p:sldId id="455" r:id="rId7"/>
    <p:sldId id="456" r:id="rId8"/>
    <p:sldId id="457" r:id="rId9"/>
    <p:sldId id="459" r:id="rId10"/>
    <p:sldId id="472" r:id="rId11"/>
    <p:sldId id="458" r:id="rId12"/>
    <p:sldId id="468" r:id="rId13"/>
    <p:sldId id="460" r:id="rId14"/>
    <p:sldId id="473" r:id="rId15"/>
    <p:sldId id="461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1. Understand the layout of computer main memory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2. Understand indirect addressing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1D5A856-200A-4839-8110-A241C9708F7F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3. Be able to write simple assembly code programs that use indirect addressing and subroutines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C002A9F-58A2-40D0-BF92-A4464498BEA2}" type="par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46260178-99E8-4108-9E6E-FA76BAB7C7FA}" type="sib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3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3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A5405D36-F79D-437F-9212-6370C3CEC1DC}" type="pres">
      <dgm:prSet presAssocID="{71D5A856-200A-4839-8110-A241C9708F7F}" presName="parentLin" presStyleCnt="0"/>
      <dgm:spPr/>
      <dgm:t>
        <a:bodyPr/>
        <a:lstStyle/>
        <a:p>
          <a:endParaRPr lang="en-US"/>
        </a:p>
      </dgm:t>
    </dgm:pt>
    <dgm:pt modelId="{3CD59117-4633-4FD8-A56B-F0CF36459B18}" type="pres">
      <dgm:prSet presAssocID="{71D5A856-200A-4839-8110-A241C9708F7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F4357B9-19E9-4FC5-B4E2-4FB8C3C054C0}" type="pres">
      <dgm:prSet presAssocID="{71D5A856-200A-4839-8110-A241C9708F7F}" presName="parentText" presStyleLbl="node1" presStyleIdx="2" presStyleCnt="3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74AB-5D58-4933-AF18-E45D0A7F277C}" type="pres">
      <dgm:prSet presAssocID="{71D5A856-200A-4839-8110-A241C9708F7F}" presName="negativeSpace" presStyleCnt="0"/>
      <dgm:spPr/>
      <dgm:t>
        <a:bodyPr/>
        <a:lstStyle/>
        <a:p>
          <a:endParaRPr lang="en-US"/>
        </a:p>
      </dgm:t>
    </dgm:pt>
    <dgm:pt modelId="{AD5928A0-FBC2-4D9F-9A8D-C5F6BC264594}" type="pres">
      <dgm:prSet presAssocID="{71D5A856-200A-4839-8110-A241C9708F7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DC74FF83-0897-4CFC-BCC7-C9746B89FF31}" type="presOf" srcId="{71D5A856-200A-4839-8110-A241C9708F7F}" destId="{3CD59117-4633-4FD8-A56B-F0CF36459B18}" srcOrd="0" destOrd="0" presId="urn:microsoft.com/office/officeart/2005/8/layout/list1"/>
    <dgm:cxn modelId="{7430B131-7DAF-4A3A-A63C-A2ECF062E466}" type="presOf" srcId="{71D5A856-200A-4839-8110-A241C9708F7F}" destId="{DF4357B9-19E9-4FC5-B4E2-4FB8C3C054C0}" srcOrd="1" destOrd="0" presId="urn:microsoft.com/office/officeart/2005/8/layout/list1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3C7F4F7C-028D-4DD2-A679-426BDCB33534}" srcId="{3B10BBC2-86C1-409B-87A3-CF89F2D05B1C}" destId="{71D5A856-200A-4839-8110-A241C9708F7F}" srcOrd="2" destOrd="0" parTransId="{0C002A9F-58A2-40D0-BF92-A4464498BEA2}" sibTransId="{46260178-99E8-4108-9E6E-FA76BAB7C7FA}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6C02034A-5C20-4C58-AE71-170E2396CD5E}" type="presParOf" srcId="{EE43406D-0F0B-4C9B-A0C0-873FB60E0691}" destId="{A5405D36-F79D-437F-9212-6370C3CEC1DC}" srcOrd="8" destOrd="0" presId="urn:microsoft.com/office/officeart/2005/8/layout/list1"/>
    <dgm:cxn modelId="{7C86FD04-7228-4166-BADB-0C32FCF5293D}" type="presParOf" srcId="{A5405D36-F79D-437F-9212-6370C3CEC1DC}" destId="{3CD59117-4633-4FD8-A56B-F0CF36459B18}" srcOrd="0" destOrd="0" presId="urn:microsoft.com/office/officeart/2005/8/layout/list1"/>
    <dgm:cxn modelId="{932B5D9E-7657-43F8-A342-F373BEC870D2}" type="presParOf" srcId="{A5405D36-F79D-437F-9212-6370C3CEC1DC}" destId="{DF4357B9-19E9-4FC5-B4E2-4FB8C3C054C0}" srcOrd="1" destOrd="0" presId="urn:microsoft.com/office/officeart/2005/8/layout/list1"/>
    <dgm:cxn modelId="{FC1B7CCA-0B11-48B8-9CDD-28C459CDFEED}" type="presParOf" srcId="{EE43406D-0F0B-4C9B-A0C0-873FB60E0691}" destId="{2DD474AB-5D58-4933-AF18-E45D0A7F277C}" srcOrd="9" destOrd="0" presId="urn:microsoft.com/office/officeart/2005/8/layout/list1"/>
    <dgm:cxn modelId="{6DED3FE1-EB47-47D2-A7B6-4B40C9607E6F}" type="presParOf" srcId="{EE43406D-0F0B-4C9B-A0C0-873FB60E0691}" destId="{AD5928A0-FBC2-4D9F-9A8D-C5F6BC2645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26348A-A996-4C83-82AD-35C45D9A7FD3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8D56C1E3-520F-4171-9BF3-C73BE468CB9E}">
      <dgm:prSet phldrT="[Text]"/>
      <dgm:spPr/>
      <dgm:t>
        <a:bodyPr/>
        <a:lstStyle/>
        <a:p>
          <a:r>
            <a:rPr lang="en-US" dirty="0" smtClean="0"/>
            <a:t>Activity 1: Discussion on main memory</a:t>
          </a:r>
          <a:endParaRPr lang="en-US" dirty="0"/>
        </a:p>
      </dgm:t>
    </dgm:pt>
    <dgm:pt modelId="{18F656DD-587F-48B2-8F32-58F2301C762A}" type="parTrans" cxnId="{BE4A0F18-BAE4-4A14-B114-57BEE67FCD3D}">
      <dgm:prSet/>
      <dgm:spPr/>
      <dgm:t>
        <a:bodyPr/>
        <a:lstStyle/>
        <a:p>
          <a:endParaRPr lang="en-US"/>
        </a:p>
      </dgm:t>
    </dgm:pt>
    <dgm:pt modelId="{0DC7AD9A-310C-4DEA-804D-9E663EF0A77F}" type="sibTrans" cxnId="{BE4A0F18-BAE4-4A14-B114-57BEE67FCD3D}">
      <dgm:prSet/>
      <dgm:spPr/>
      <dgm:t>
        <a:bodyPr/>
        <a:lstStyle/>
        <a:p>
          <a:endParaRPr lang="en-US"/>
        </a:p>
      </dgm:t>
    </dgm:pt>
    <dgm:pt modelId="{D10D7ACE-C031-4CAF-A666-3998E65B11A8}">
      <dgm:prSet phldrT="[Text]"/>
      <dgm:spPr/>
      <dgm:t>
        <a:bodyPr/>
        <a:lstStyle/>
        <a:p>
          <a:r>
            <a:rPr lang="en-US" dirty="0" smtClean="0"/>
            <a:t>Activity 2: Explanation of indirect addressing</a:t>
          </a:r>
          <a:endParaRPr lang="en-US" dirty="0"/>
        </a:p>
      </dgm:t>
    </dgm:pt>
    <dgm:pt modelId="{35325D85-7DB0-4A3D-B2C6-8E2098DED65A}" type="parTrans" cxnId="{88946C3D-F47F-474C-87F4-59C817828723}">
      <dgm:prSet/>
      <dgm:spPr/>
      <dgm:t>
        <a:bodyPr/>
        <a:lstStyle/>
        <a:p>
          <a:endParaRPr lang="en-US"/>
        </a:p>
      </dgm:t>
    </dgm:pt>
    <dgm:pt modelId="{982AD93F-D863-4B94-B2CC-8CF9C41035E9}" type="sibTrans" cxnId="{88946C3D-F47F-474C-87F4-59C817828723}">
      <dgm:prSet/>
      <dgm:spPr/>
      <dgm:t>
        <a:bodyPr/>
        <a:lstStyle/>
        <a:p>
          <a:endParaRPr lang="en-US"/>
        </a:p>
      </dgm:t>
    </dgm:pt>
    <dgm:pt modelId="{1315F5C7-BA59-4DCC-ABF9-4754282E6D98}">
      <dgm:prSet phldrT="[Text]"/>
      <dgm:spPr/>
      <dgm:t>
        <a:bodyPr/>
        <a:lstStyle/>
        <a:p>
          <a:r>
            <a:rPr lang="en-US" dirty="0" smtClean="0"/>
            <a:t>Activity 3: Demo on subroutine programming</a:t>
          </a:r>
          <a:endParaRPr lang="en-US" dirty="0"/>
        </a:p>
      </dgm:t>
    </dgm:pt>
    <dgm:pt modelId="{AADFD049-98AB-42A7-B007-7EEFF78BC4A8}" type="parTrans" cxnId="{63D05975-EEAA-4791-94ED-55753BB074C9}">
      <dgm:prSet/>
      <dgm:spPr/>
      <dgm:t>
        <a:bodyPr/>
        <a:lstStyle/>
        <a:p>
          <a:endParaRPr lang="en-US"/>
        </a:p>
      </dgm:t>
    </dgm:pt>
    <dgm:pt modelId="{AA2E26C4-CC40-4ADF-9C6B-E88946301A57}" type="sibTrans" cxnId="{63D05975-EEAA-4791-94ED-55753BB074C9}">
      <dgm:prSet/>
      <dgm:spPr/>
      <dgm:t>
        <a:bodyPr/>
        <a:lstStyle/>
        <a:p>
          <a:endParaRPr lang="en-US"/>
        </a:p>
      </dgm:t>
    </dgm:pt>
    <dgm:pt modelId="{69196CD4-9D7E-4C65-89F6-77520A18E6B4}" type="pres">
      <dgm:prSet presAssocID="{F126348A-A996-4C83-82AD-35C45D9A7FD3}" presName="CompostProcess" presStyleCnt="0">
        <dgm:presLayoutVars>
          <dgm:dir/>
          <dgm:resizeHandles val="exact"/>
        </dgm:presLayoutVars>
      </dgm:prSet>
      <dgm:spPr/>
    </dgm:pt>
    <dgm:pt modelId="{5B009788-6B44-41D6-9681-140543868149}" type="pres">
      <dgm:prSet presAssocID="{F126348A-A996-4C83-82AD-35C45D9A7FD3}" presName="arrow" presStyleLbl="bgShp" presStyleIdx="0" presStyleCnt="1"/>
      <dgm:spPr/>
    </dgm:pt>
    <dgm:pt modelId="{E74231DE-2B45-4EF8-AFFA-E0609BEF4D2C}" type="pres">
      <dgm:prSet presAssocID="{F126348A-A996-4C83-82AD-35C45D9A7FD3}" presName="linearProcess" presStyleCnt="0"/>
      <dgm:spPr/>
    </dgm:pt>
    <dgm:pt modelId="{8459B15A-D5D3-41DA-BDB5-C7B7D9A30337}" type="pres">
      <dgm:prSet presAssocID="{8D56C1E3-520F-4171-9BF3-C73BE468CB9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39FD5-C55E-484C-ABC0-51E89A11D588}" type="pres">
      <dgm:prSet presAssocID="{0DC7AD9A-310C-4DEA-804D-9E663EF0A77F}" presName="sibTrans" presStyleCnt="0"/>
      <dgm:spPr/>
    </dgm:pt>
    <dgm:pt modelId="{D196FBBD-2EAB-49BC-95EE-04AF9325339B}" type="pres">
      <dgm:prSet presAssocID="{D10D7ACE-C031-4CAF-A666-3998E65B11A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DB5C2-2DBF-41CC-A882-2FEE28FDE07A}" type="pres">
      <dgm:prSet presAssocID="{982AD93F-D863-4B94-B2CC-8CF9C41035E9}" presName="sibTrans" presStyleCnt="0"/>
      <dgm:spPr/>
    </dgm:pt>
    <dgm:pt modelId="{94519B2C-3235-46CE-8E1E-83907AF1835C}" type="pres">
      <dgm:prSet presAssocID="{1315F5C7-BA59-4DCC-ABF9-4754282E6D9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4A0F18-BAE4-4A14-B114-57BEE67FCD3D}" srcId="{F126348A-A996-4C83-82AD-35C45D9A7FD3}" destId="{8D56C1E3-520F-4171-9BF3-C73BE468CB9E}" srcOrd="0" destOrd="0" parTransId="{18F656DD-587F-48B2-8F32-58F2301C762A}" sibTransId="{0DC7AD9A-310C-4DEA-804D-9E663EF0A77F}"/>
    <dgm:cxn modelId="{63D05975-EEAA-4791-94ED-55753BB074C9}" srcId="{F126348A-A996-4C83-82AD-35C45D9A7FD3}" destId="{1315F5C7-BA59-4DCC-ABF9-4754282E6D98}" srcOrd="2" destOrd="0" parTransId="{AADFD049-98AB-42A7-B007-7EEFF78BC4A8}" sibTransId="{AA2E26C4-CC40-4ADF-9C6B-E88946301A57}"/>
    <dgm:cxn modelId="{CAFE3830-1837-4A05-B993-1744916411CC}" type="presOf" srcId="{F126348A-A996-4C83-82AD-35C45D9A7FD3}" destId="{69196CD4-9D7E-4C65-89F6-77520A18E6B4}" srcOrd="0" destOrd="0" presId="urn:microsoft.com/office/officeart/2005/8/layout/hProcess9"/>
    <dgm:cxn modelId="{60917084-AFA4-47BD-92F0-D7D14F20AEE3}" type="presOf" srcId="{8D56C1E3-520F-4171-9BF3-C73BE468CB9E}" destId="{8459B15A-D5D3-41DA-BDB5-C7B7D9A30337}" srcOrd="0" destOrd="0" presId="urn:microsoft.com/office/officeart/2005/8/layout/hProcess9"/>
    <dgm:cxn modelId="{C0E00A00-6FFE-4155-A081-10E98E76D7C6}" type="presOf" srcId="{1315F5C7-BA59-4DCC-ABF9-4754282E6D98}" destId="{94519B2C-3235-46CE-8E1E-83907AF1835C}" srcOrd="0" destOrd="0" presId="urn:microsoft.com/office/officeart/2005/8/layout/hProcess9"/>
    <dgm:cxn modelId="{A018DEEA-988F-42AC-B466-7DD8BAEF5BB9}" type="presOf" srcId="{D10D7ACE-C031-4CAF-A666-3998E65B11A8}" destId="{D196FBBD-2EAB-49BC-95EE-04AF9325339B}" srcOrd="0" destOrd="0" presId="urn:microsoft.com/office/officeart/2005/8/layout/hProcess9"/>
    <dgm:cxn modelId="{88946C3D-F47F-474C-87F4-59C817828723}" srcId="{F126348A-A996-4C83-82AD-35C45D9A7FD3}" destId="{D10D7ACE-C031-4CAF-A666-3998E65B11A8}" srcOrd="1" destOrd="0" parTransId="{35325D85-7DB0-4A3D-B2C6-8E2098DED65A}" sibTransId="{982AD93F-D863-4B94-B2CC-8CF9C41035E9}"/>
    <dgm:cxn modelId="{13C7F675-FC9E-4E31-9F07-1D1171A952DE}" type="presParOf" srcId="{69196CD4-9D7E-4C65-89F6-77520A18E6B4}" destId="{5B009788-6B44-41D6-9681-140543868149}" srcOrd="0" destOrd="0" presId="urn:microsoft.com/office/officeart/2005/8/layout/hProcess9"/>
    <dgm:cxn modelId="{BC0B21AD-0D90-4B89-A34F-902B51496FA4}" type="presParOf" srcId="{69196CD4-9D7E-4C65-89F6-77520A18E6B4}" destId="{E74231DE-2B45-4EF8-AFFA-E0609BEF4D2C}" srcOrd="1" destOrd="0" presId="urn:microsoft.com/office/officeart/2005/8/layout/hProcess9"/>
    <dgm:cxn modelId="{28E4781D-8AF4-4F68-AF94-B3D7E49400A4}" type="presParOf" srcId="{E74231DE-2B45-4EF8-AFFA-E0609BEF4D2C}" destId="{8459B15A-D5D3-41DA-BDB5-C7B7D9A30337}" srcOrd="0" destOrd="0" presId="urn:microsoft.com/office/officeart/2005/8/layout/hProcess9"/>
    <dgm:cxn modelId="{EAF842A3-CAE3-4DC8-A5EB-531176FABC32}" type="presParOf" srcId="{E74231DE-2B45-4EF8-AFFA-E0609BEF4D2C}" destId="{10539FD5-C55E-484C-ABC0-51E89A11D588}" srcOrd="1" destOrd="0" presId="urn:microsoft.com/office/officeart/2005/8/layout/hProcess9"/>
    <dgm:cxn modelId="{6A6A0E9D-EFCF-4DDF-A526-1269F2944C2A}" type="presParOf" srcId="{E74231DE-2B45-4EF8-AFFA-E0609BEF4D2C}" destId="{D196FBBD-2EAB-49BC-95EE-04AF9325339B}" srcOrd="2" destOrd="0" presId="urn:microsoft.com/office/officeart/2005/8/layout/hProcess9"/>
    <dgm:cxn modelId="{C3D4C339-8FA7-4061-9F5F-D116E283040A}" type="presParOf" srcId="{E74231DE-2B45-4EF8-AFFA-E0609BEF4D2C}" destId="{513DB5C2-2DBF-41CC-A882-2FEE28FDE07A}" srcOrd="3" destOrd="0" presId="urn:microsoft.com/office/officeart/2005/8/layout/hProcess9"/>
    <dgm:cxn modelId="{1A03A0E5-6685-4795-9EBA-FF950B080AFD}" type="presParOf" srcId="{E74231DE-2B45-4EF8-AFFA-E0609BEF4D2C}" destId="{94519B2C-3235-46CE-8E1E-83907AF1835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EA2FB3-1E9E-4985-92ED-CD4D6173F4D3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</dgm:pt>
    <dgm:pt modelId="{79885754-1AAC-46C1-B423-3F5EDAB2BC7D}">
      <dgm:prSet phldrT="[Text]" custT="1"/>
      <dgm:spPr/>
      <dgm:t>
        <a:bodyPr/>
        <a:lstStyle/>
        <a:p>
          <a:pPr rtl="0"/>
          <a:r>
            <a:rPr lang="en-US" sz="1800" dirty="0" smtClean="0"/>
            <a:t>Each box contains a </a:t>
          </a:r>
          <a:r>
            <a:rPr lang="en-US" sz="1800" b="1" dirty="0" smtClean="0"/>
            <a:t>value </a:t>
          </a:r>
          <a:r>
            <a:rPr lang="en-US" sz="1800" dirty="0" smtClean="0"/>
            <a:t>(here: a 16-bit number)</a:t>
          </a:r>
          <a:r>
            <a:rPr lang="en-US" sz="1800" b="1" dirty="0" smtClean="0"/>
            <a:t>.</a:t>
          </a:r>
          <a:endParaRPr lang="en-US" sz="1800" dirty="0"/>
        </a:p>
      </dgm:t>
    </dgm:pt>
    <dgm:pt modelId="{943C5917-6866-46A8-A884-988AC7EBD01A}" type="parTrans" cxnId="{5484F33F-0477-4F82-A0AB-AB5B1D24EB8B}">
      <dgm:prSet/>
      <dgm:spPr/>
      <dgm:t>
        <a:bodyPr/>
        <a:lstStyle/>
        <a:p>
          <a:endParaRPr lang="en-US" sz="2400"/>
        </a:p>
      </dgm:t>
    </dgm:pt>
    <dgm:pt modelId="{369E46BF-34AD-4631-A1EB-6F7292B02122}" type="sibTrans" cxnId="{5484F33F-0477-4F82-A0AB-AB5B1D24EB8B}">
      <dgm:prSet/>
      <dgm:spPr/>
      <dgm:t>
        <a:bodyPr/>
        <a:lstStyle/>
        <a:p>
          <a:endParaRPr lang="en-US" sz="2400"/>
        </a:p>
      </dgm:t>
    </dgm:pt>
    <dgm:pt modelId="{C231DB64-A01E-425A-A83F-821D6B6E54FF}">
      <dgm:prSet phldrT="[Text]" custT="1"/>
      <dgm:spPr/>
      <dgm:t>
        <a:bodyPr/>
        <a:lstStyle/>
        <a:p>
          <a:pPr rtl="0"/>
          <a:r>
            <a:rPr lang="en-US" sz="1800" smtClean="0"/>
            <a:t>This could be a </a:t>
          </a:r>
          <a:r>
            <a:rPr lang="en-US" sz="1800" b="1" smtClean="0"/>
            <a:t>machine code instruction</a:t>
          </a:r>
          <a:r>
            <a:rPr lang="en-US" sz="1800" smtClean="0"/>
            <a:t>, or </a:t>
          </a:r>
          <a:r>
            <a:rPr lang="en-US" sz="1800" b="1" smtClean="0"/>
            <a:t>data</a:t>
          </a:r>
          <a:r>
            <a:rPr lang="en-US" sz="1800" smtClean="0"/>
            <a:t>.</a:t>
          </a:r>
          <a:endParaRPr lang="en-US" sz="1800" dirty="0"/>
        </a:p>
      </dgm:t>
    </dgm:pt>
    <dgm:pt modelId="{46BD8FE1-88A4-4E14-B254-D0867FC8BB12}" type="parTrans" cxnId="{FDF5A39E-CF82-45DB-96A3-27AD6128F1CA}">
      <dgm:prSet/>
      <dgm:spPr/>
      <dgm:t>
        <a:bodyPr/>
        <a:lstStyle/>
        <a:p>
          <a:endParaRPr lang="en-US" sz="2400"/>
        </a:p>
      </dgm:t>
    </dgm:pt>
    <dgm:pt modelId="{478CFEB5-FD13-47F8-A743-A5363E1BB275}" type="sibTrans" cxnId="{FDF5A39E-CF82-45DB-96A3-27AD6128F1CA}">
      <dgm:prSet/>
      <dgm:spPr/>
      <dgm:t>
        <a:bodyPr/>
        <a:lstStyle/>
        <a:p>
          <a:endParaRPr lang="en-US" sz="2400"/>
        </a:p>
      </dgm:t>
    </dgm:pt>
    <dgm:pt modelId="{15BA11A3-9B17-43AB-8A5B-343CF2A791C0}">
      <dgm:prSet phldrT="[Text]" custT="1"/>
      <dgm:spPr/>
      <dgm:t>
        <a:bodyPr/>
        <a:lstStyle/>
        <a:p>
          <a:pPr rtl="0"/>
          <a:r>
            <a:rPr lang="en-US" sz="1800" smtClean="0"/>
            <a:t>We give each box an </a:t>
          </a:r>
          <a:r>
            <a:rPr lang="en-US" sz="1800" b="1" smtClean="0"/>
            <a:t>address</a:t>
          </a:r>
          <a:r>
            <a:rPr lang="en-US" sz="1800" smtClean="0"/>
            <a:t>: the number of the box, starting from 0.</a:t>
          </a:r>
          <a:endParaRPr lang="en-US" sz="1800" dirty="0"/>
        </a:p>
      </dgm:t>
    </dgm:pt>
    <dgm:pt modelId="{ACCCB882-C519-4D13-9EDF-064C77B3C8FD}" type="parTrans" cxnId="{07C5819E-784F-42C5-9A60-38935E42A149}">
      <dgm:prSet/>
      <dgm:spPr/>
      <dgm:t>
        <a:bodyPr/>
        <a:lstStyle/>
        <a:p>
          <a:endParaRPr lang="en-US" sz="2400"/>
        </a:p>
      </dgm:t>
    </dgm:pt>
    <dgm:pt modelId="{877771C2-B474-47A0-89D6-F07FFC41FF0B}" type="sibTrans" cxnId="{07C5819E-784F-42C5-9A60-38935E42A149}">
      <dgm:prSet/>
      <dgm:spPr/>
      <dgm:t>
        <a:bodyPr/>
        <a:lstStyle/>
        <a:p>
          <a:endParaRPr lang="en-US" sz="2400"/>
        </a:p>
      </dgm:t>
    </dgm:pt>
    <dgm:pt modelId="{27CC22CE-87CD-455F-9708-4E7DEA471CF5}">
      <dgm:prSet phldrT="[Text]" custT="1"/>
      <dgm:spPr/>
      <dgm:t>
        <a:bodyPr/>
        <a:lstStyle/>
        <a:p>
          <a:pPr rtl="0"/>
          <a:r>
            <a:rPr lang="en-US" sz="1800" dirty="0" smtClean="0"/>
            <a:t>Programs can </a:t>
          </a:r>
          <a:r>
            <a:rPr lang="en-US" sz="1800" b="1" dirty="0" smtClean="0"/>
            <a:t>read</a:t>
          </a:r>
          <a:r>
            <a:rPr lang="en-US" sz="1800" dirty="0" smtClean="0"/>
            <a:t> and </a:t>
          </a:r>
          <a:r>
            <a:rPr lang="en-US" sz="1800" b="1" dirty="0" smtClean="0"/>
            <a:t>change</a:t>
          </a:r>
          <a:r>
            <a:rPr lang="en-US" sz="1800" dirty="0" smtClean="0"/>
            <a:t> the value stored at a location.</a:t>
          </a:r>
          <a:endParaRPr lang="en-US" sz="1800" dirty="0"/>
        </a:p>
      </dgm:t>
    </dgm:pt>
    <dgm:pt modelId="{8AFD31B7-FF7D-4D2E-B90C-CE06B72927D1}" type="parTrans" cxnId="{DF0DB7EF-B304-4FA0-B49D-590DA83AFD49}">
      <dgm:prSet/>
      <dgm:spPr/>
      <dgm:t>
        <a:bodyPr/>
        <a:lstStyle/>
        <a:p>
          <a:endParaRPr lang="en-US" sz="2400"/>
        </a:p>
      </dgm:t>
    </dgm:pt>
    <dgm:pt modelId="{26DFC438-DD6A-4036-A72C-770EC315DAF5}" type="sibTrans" cxnId="{DF0DB7EF-B304-4FA0-B49D-590DA83AFD49}">
      <dgm:prSet/>
      <dgm:spPr/>
      <dgm:t>
        <a:bodyPr/>
        <a:lstStyle/>
        <a:p>
          <a:endParaRPr lang="en-US" sz="2400"/>
        </a:p>
      </dgm:t>
    </dgm:pt>
    <dgm:pt modelId="{5AFF86A4-A2B2-4809-8881-7EFE1F92237F}" type="pres">
      <dgm:prSet presAssocID="{B2EA2FB3-1E9E-4985-92ED-CD4D6173F4D3}" presName="Name0" presStyleCnt="0">
        <dgm:presLayoutVars>
          <dgm:dir/>
          <dgm:resizeHandles val="exact"/>
        </dgm:presLayoutVars>
      </dgm:prSet>
      <dgm:spPr/>
    </dgm:pt>
    <dgm:pt modelId="{63A06948-A5F9-468F-A9F8-91695512A9B6}" type="pres">
      <dgm:prSet presAssocID="{79885754-1AAC-46C1-B423-3F5EDAB2BC7D}" presName="composite" presStyleCnt="0"/>
      <dgm:spPr/>
    </dgm:pt>
    <dgm:pt modelId="{804C73BD-06FC-46A2-99CC-4613E0265AD2}" type="pres">
      <dgm:prSet presAssocID="{79885754-1AAC-46C1-B423-3F5EDAB2BC7D}" presName="bgChev" presStyleLbl="node1" presStyleIdx="0" presStyleCnt="4"/>
      <dgm:spPr/>
    </dgm:pt>
    <dgm:pt modelId="{13E77EE7-5E77-430C-AF90-13DB9CD59F1B}" type="pres">
      <dgm:prSet presAssocID="{79885754-1AAC-46C1-B423-3F5EDAB2BC7D}" presName="txNode" presStyleLbl="fgAcc1" presStyleIdx="0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7497D-56F4-4C6F-9C77-41DA8F9664A5}" type="pres">
      <dgm:prSet presAssocID="{369E46BF-34AD-4631-A1EB-6F7292B02122}" presName="compositeSpace" presStyleCnt="0"/>
      <dgm:spPr/>
    </dgm:pt>
    <dgm:pt modelId="{9ABF50D2-9941-4254-9FD2-46329B947318}" type="pres">
      <dgm:prSet presAssocID="{C231DB64-A01E-425A-A83F-821D6B6E54FF}" presName="composite" presStyleCnt="0"/>
      <dgm:spPr/>
    </dgm:pt>
    <dgm:pt modelId="{31FC6299-D051-4ADA-BF38-38C8EB3FF678}" type="pres">
      <dgm:prSet presAssocID="{C231DB64-A01E-425A-A83F-821D6B6E54FF}" presName="bgChev" presStyleLbl="node1" presStyleIdx="1" presStyleCnt="4"/>
      <dgm:spPr/>
    </dgm:pt>
    <dgm:pt modelId="{9ABB9169-7005-415C-B470-82F24390348B}" type="pres">
      <dgm:prSet presAssocID="{C231DB64-A01E-425A-A83F-821D6B6E54FF}" presName="txNode" presStyleLbl="fgAcc1" presStyleIdx="1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59D62-15A8-4966-8B7F-EFCB9FD2F015}" type="pres">
      <dgm:prSet presAssocID="{478CFEB5-FD13-47F8-A743-A5363E1BB275}" presName="compositeSpace" presStyleCnt="0"/>
      <dgm:spPr/>
    </dgm:pt>
    <dgm:pt modelId="{68F1F814-3DAA-4507-8BD6-4862AB458510}" type="pres">
      <dgm:prSet presAssocID="{15BA11A3-9B17-43AB-8A5B-343CF2A791C0}" presName="composite" presStyleCnt="0"/>
      <dgm:spPr/>
    </dgm:pt>
    <dgm:pt modelId="{4F1FE346-762E-4345-B7C2-A8F6336E41E2}" type="pres">
      <dgm:prSet presAssocID="{15BA11A3-9B17-43AB-8A5B-343CF2A791C0}" presName="bgChev" presStyleLbl="node1" presStyleIdx="2" presStyleCnt="4"/>
      <dgm:spPr/>
    </dgm:pt>
    <dgm:pt modelId="{6CBDCF2C-F2AB-40FE-ABD6-70F5EAD43087}" type="pres">
      <dgm:prSet presAssocID="{15BA11A3-9B17-43AB-8A5B-343CF2A791C0}" presName="txNode" presStyleLbl="fgAcc1" presStyleIdx="2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2193E-43BE-4608-BF49-F2875B7FA56D}" type="pres">
      <dgm:prSet presAssocID="{877771C2-B474-47A0-89D6-F07FFC41FF0B}" presName="compositeSpace" presStyleCnt="0"/>
      <dgm:spPr/>
    </dgm:pt>
    <dgm:pt modelId="{D6E94742-2335-4C7F-ADAE-247C86F39CB9}" type="pres">
      <dgm:prSet presAssocID="{27CC22CE-87CD-455F-9708-4E7DEA471CF5}" presName="composite" presStyleCnt="0"/>
      <dgm:spPr/>
    </dgm:pt>
    <dgm:pt modelId="{07D4F91B-2D76-47D3-9892-877A499CBCAE}" type="pres">
      <dgm:prSet presAssocID="{27CC22CE-87CD-455F-9708-4E7DEA471CF5}" presName="bgChev" presStyleLbl="node1" presStyleIdx="3" presStyleCnt="4"/>
      <dgm:spPr/>
    </dgm:pt>
    <dgm:pt modelId="{1C02B39A-0AEA-4402-971B-45A3E4461CE4}" type="pres">
      <dgm:prSet presAssocID="{27CC22CE-87CD-455F-9708-4E7DEA471CF5}" presName="txNode" presStyleLbl="fgAcc1" presStyleIdx="3" presStyleCnt="4" custScaleX="111644" custScaleY="145410" custLinFactNeighborX="-1769" custLinFactNeighborY="206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F7FB6-B675-4568-9C88-6C9CD3EBD7E7}" type="presOf" srcId="{C231DB64-A01E-425A-A83F-821D6B6E54FF}" destId="{9ABB9169-7005-415C-B470-82F24390348B}" srcOrd="0" destOrd="0" presId="urn:microsoft.com/office/officeart/2005/8/layout/chevronAccent+Icon"/>
    <dgm:cxn modelId="{0B609207-A5D7-4E7A-A063-AA8FB9753FB1}" type="presOf" srcId="{B2EA2FB3-1E9E-4985-92ED-CD4D6173F4D3}" destId="{5AFF86A4-A2B2-4809-8881-7EFE1F92237F}" srcOrd="0" destOrd="0" presId="urn:microsoft.com/office/officeart/2005/8/layout/chevronAccent+Icon"/>
    <dgm:cxn modelId="{B02DB20A-1D4F-4B02-9B2C-AD9614B1F196}" type="presOf" srcId="{79885754-1AAC-46C1-B423-3F5EDAB2BC7D}" destId="{13E77EE7-5E77-430C-AF90-13DB9CD59F1B}" srcOrd="0" destOrd="0" presId="urn:microsoft.com/office/officeart/2005/8/layout/chevronAccent+Icon"/>
    <dgm:cxn modelId="{BF696F66-D976-4003-93FE-9269C13EE9AE}" type="presOf" srcId="{15BA11A3-9B17-43AB-8A5B-343CF2A791C0}" destId="{6CBDCF2C-F2AB-40FE-ABD6-70F5EAD43087}" srcOrd="0" destOrd="0" presId="urn:microsoft.com/office/officeart/2005/8/layout/chevronAccent+Icon"/>
    <dgm:cxn modelId="{B766D75C-A88E-48DF-B033-85F93420A0D5}" type="presOf" srcId="{27CC22CE-87CD-455F-9708-4E7DEA471CF5}" destId="{1C02B39A-0AEA-4402-971B-45A3E4461CE4}" srcOrd="0" destOrd="0" presId="urn:microsoft.com/office/officeart/2005/8/layout/chevronAccent+Icon"/>
    <dgm:cxn modelId="{07C5819E-784F-42C5-9A60-38935E42A149}" srcId="{B2EA2FB3-1E9E-4985-92ED-CD4D6173F4D3}" destId="{15BA11A3-9B17-43AB-8A5B-343CF2A791C0}" srcOrd="2" destOrd="0" parTransId="{ACCCB882-C519-4D13-9EDF-064C77B3C8FD}" sibTransId="{877771C2-B474-47A0-89D6-F07FFC41FF0B}"/>
    <dgm:cxn modelId="{DF0DB7EF-B304-4FA0-B49D-590DA83AFD49}" srcId="{B2EA2FB3-1E9E-4985-92ED-CD4D6173F4D3}" destId="{27CC22CE-87CD-455F-9708-4E7DEA471CF5}" srcOrd="3" destOrd="0" parTransId="{8AFD31B7-FF7D-4D2E-B90C-CE06B72927D1}" sibTransId="{26DFC438-DD6A-4036-A72C-770EC315DAF5}"/>
    <dgm:cxn modelId="{5484F33F-0477-4F82-A0AB-AB5B1D24EB8B}" srcId="{B2EA2FB3-1E9E-4985-92ED-CD4D6173F4D3}" destId="{79885754-1AAC-46C1-B423-3F5EDAB2BC7D}" srcOrd="0" destOrd="0" parTransId="{943C5917-6866-46A8-A884-988AC7EBD01A}" sibTransId="{369E46BF-34AD-4631-A1EB-6F7292B02122}"/>
    <dgm:cxn modelId="{FDF5A39E-CF82-45DB-96A3-27AD6128F1CA}" srcId="{B2EA2FB3-1E9E-4985-92ED-CD4D6173F4D3}" destId="{C231DB64-A01E-425A-A83F-821D6B6E54FF}" srcOrd="1" destOrd="0" parTransId="{46BD8FE1-88A4-4E14-B254-D0867FC8BB12}" sibTransId="{478CFEB5-FD13-47F8-A743-A5363E1BB275}"/>
    <dgm:cxn modelId="{4A1F54A3-DA15-43F1-ACEA-2C0CA515B148}" type="presParOf" srcId="{5AFF86A4-A2B2-4809-8881-7EFE1F92237F}" destId="{63A06948-A5F9-468F-A9F8-91695512A9B6}" srcOrd="0" destOrd="0" presId="urn:microsoft.com/office/officeart/2005/8/layout/chevronAccent+Icon"/>
    <dgm:cxn modelId="{0AD13AAD-6902-4365-A142-949EF414B850}" type="presParOf" srcId="{63A06948-A5F9-468F-A9F8-91695512A9B6}" destId="{804C73BD-06FC-46A2-99CC-4613E0265AD2}" srcOrd="0" destOrd="0" presId="urn:microsoft.com/office/officeart/2005/8/layout/chevronAccent+Icon"/>
    <dgm:cxn modelId="{C130EDD6-C5DA-4A43-A9EF-023BEC301545}" type="presParOf" srcId="{63A06948-A5F9-468F-A9F8-91695512A9B6}" destId="{13E77EE7-5E77-430C-AF90-13DB9CD59F1B}" srcOrd="1" destOrd="0" presId="urn:microsoft.com/office/officeart/2005/8/layout/chevronAccent+Icon"/>
    <dgm:cxn modelId="{DB174C4F-958D-46EE-B9F8-3BE5A1DA316E}" type="presParOf" srcId="{5AFF86A4-A2B2-4809-8881-7EFE1F92237F}" destId="{D237497D-56F4-4C6F-9C77-41DA8F9664A5}" srcOrd="1" destOrd="0" presId="urn:microsoft.com/office/officeart/2005/8/layout/chevronAccent+Icon"/>
    <dgm:cxn modelId="{2A817AA9-E04A-49F2-AEE8-42223F5F9A26}" type="presParOf" srcId="{5AFF86A4-A2B2-4809-8881-7EFE1F92237F}" destId="{9ABF50D2-9941-4254-9FD2-46329B947318}" srcOrd="2" destOrd="0" presId="urn:microsoft.com/office/officeart/2005/8/layout/chevronAccent+Icon"/>
    <dgm:cxn modelId="{060E2657-D985-4620-9937-1FC068D984D1}" type="presParOf" srcId="{9ABF50D2-9941-4254-9FD2-46329B947318}" destId="{31FC6299-D051-4ADA-BF38-38C8EB3FF678}" srcOrd="0" destOrd="0" presId="urn:microsoft.com/office/officeart/2005/8/layout/chevronAccent+Icon"/>
    <dgm:cxn modelId="{61FB79BD-ACA9-4A97-B303-121F7C8D674E}" type="presParOf" srcId="{9ABF50D2-9941-4254-9FD2-46329B947318}" destId="{9ABB9169-7005-415C-B470-82F24390348B}" srcOrd="1" destOrd="0" presId="urn:microsoft.com/office/officeart/2005/8/layout/chevronAccent+Icon"/>
    <dgm:cxn modelId="{CF3EDCAF-FB56-43B0-8BF7-4E547764A5EE}" type="presParOf" srcId="{5AFF86A4-A2B2-4809-8881-7EFE1F92237F}" destId="{E0959D62-15A8-4966-8B7F-EFCB9FD2F015}" srcOrd="3" destOrd="0" presId="urn:microsoft.com/office/officeart/2005/8/layout/chevronAccent+Icon"/>
    <dgm:cxn modelId="{DE3DC1D7-0E9C-4C42-B3BA-0AE406950F3F}" type="presParOf" srcId="{5AFF86A4-A2B2-4809-8881-7EFE1F92237F}" destId="{68F1F814-3DAA-4507-8BD6-4862AB458510}" srcOrd="4" destOrd="0" presId="urn:microsoft.com/office/officeart/2005/8/layout/chevronAccent+Icon"/>
    <dgm:cxn modelId="{BC166B36-2C5A-47C1-A9EB-053E2D130AE7}" type="presParOf" srcId="{68F1F814-3DAA-4507-8BD6-4862AB458510}" destId="{4F1FE346-762E-4345-B7C2-A8F6336E41E2}" srcOrd="0" destOrd="0" presId="urn:microsoft.com/office/officeart/2005/8/layout/chevronAccent+Icon"/>
    <dgm:cxn modelId="{E3A31BE1-9AE1-467A-BCDB-90D210F19EB7}" type="presParOf" srcId="{68F1F814-3DAA-4507-8BD6-4862AB458510}" destId="{6CBDCF2C-F2AB-40FE-ABD6-70F5EAD43087}" srcOrd="1" destOrd="0" presId="urn:microsoft.com/office/officeart/2005/8/layout/chevronAccent+Icon"/>
    <dgm:cxn modelId="{F5D1AC58-03C5-4621-814A-53DBDDF9B4F6}" type="presParOf" srcId="{5AFF86A4-A2B2-4809-8881-7EFE1F92237F}" destId="{E8F2193E-43BE-4608-BF49-F2875B7FA56D}" srcOrd="5" destOrd="0" presId="urn:microsoft.com/office/officeart/2005/8/layout/chevronAccent+Icon"/>
    <dgm:cxn modelId="{A2322C6F-E5FF-4702-AF4B-EE6173938877}" type="presParOf" srcId="{5AFF86A4-A2B2-4809-8881-7EFE1F92237F}" destId="{D6E94742-2335-4C7F-ADAE-247C86F39CB9}" srcOrd="6" destOrd="0" presId="urn:microsoft.com/office/officeart/2005/8/layout/chevronAccent+Icon"/>
    <dgm:cxn modelId="{9149CA0F-BF06-447F-A426-94A0DB4C459B}" type="presParOf" srcId="{D6E94742-2335-4C7F-ADAE-247C86F39CB9}" destId="{07D4F91B-2D76-47D3-9892-877A499CBCAE}" srcOrd="0" destOrd="0" presId="urn:microsoft.com/office/officeart/2005/8/layout/chevronAccent+Icon"/>
    <dgm:cxn modelId="{8356912A-0F57-44B0-BFAB-69AD34B5DE97}" type="presParOf" srcId="{D6E94742-2335-4C7F-ADAE-247C86F39CB9}" destId="{1C02B39A-0AEA-4402-971B-45A3E4461CE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530663"/>
          <a:ext cx="797549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398774" y="14063"/>
          <a:ext cx="6788125" cy="1033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Understand the layout of computer main memory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49211" y="64500"/>
        <a:ext cx="6687251" cy="932326"/>
      </dsp:txXfrm>
    </dsp:sp>
    <dsp:sp modelId="{5DDECB8D-BFFB-4C46-A1F9-F4FDC22371EE}">
      <dsp:nvSpPr>
        <dsp:cNvPr id="0" name=""/>
        <dsp:cNvSpPr/>
      </dsp:nvSpPr>
      <dsp:spPr>
        <a:xfrm>
          <a:off x="0" y="2118264"/>
          <a:ext cx="797549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398774" y="1601664"/>
          <a:ext cx="6788125" cy="10332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Understand indirect addressing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49211" y="1652101"/>
        <a:ext cx="6687251" cy="932326"/>
      </dsp:txXfrm>
    </dsp:sp>
    <dsp:sp modelId="{AD5928A0-FBC2-4D9F-9A8D-C5F6BC264594}">
      <dsp:nvSpPr>
        <dsp:cNvPr id="0" name=""/>
        <dsp:cNvSpPr/>
      </dsp:nvSpPr>
      <dsp:spPr>
        <a:xfrm>
          <a:off x="0" y="3705864"/>
          <a:ext cx="797549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357B9-19E9-4FC5-B4E2-4FB8C3C054C0}">
      <dsp:nvSpPr>
        <dsp:cNvPr id="0" name=""/>
        <dsp:cNvSpPr/>
      </dsp:nvSpPr>
      <dsp:spPr>
        <a:xfrm>
          <a:off x="398774" y="3189264"/>
          <a:ext cx="6788125" cy="10332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Be able to write simple assembly code programs that use indirect addressing and subroutines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49211" y="3239701"/>
        <a:ext cx="6687251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09788-6B44-41D6-9681-140543868149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9B15A-D5D3-41DA-BDB5-C7B7D9A30337}">
      <dsp:nvSpPr>
        <dsp:cNvPr id="0" name=""/>
        <dsp:cNvSpPr/>
      </dsp:nvSpPr>
      <dsp:spPr>
        <a:xfrm>
          <a:off x="8731" y="1625600"/>
          <a:ext cx="2616200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Activity 1: Discussion on main memory</a:t>
          </a:r>
          <a:endParaRPr lang="en-US" sz="3000" kern="1200" dirty="0"/>
        </a:p>
      </dsp:txBody>
      <dsp:txXfrm>
        <a:off x="114538" y="1731407"/>
        <a:ext cx="2404586" cy="1955852"/>
      </dsp:txXfrm>
    </dsp:sp>
    <dsp:sp modelId="{D196FBBD-2EAB-49BC-95EE-04AF9325339B}">
      <dsp:nvSpPr>
        <dsp:cNvPr id="0" name=""/>
        <dsp:cNvSpPr/>
      </dsp:nvSpPr>
      <dsp:spPr>
        <a:xfrm>
          <a:off x="2755899" y="1625600"/>
          <a:ext cx="2616200" cy="216746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Activity 2: Explanation of indirect addressing</a:t>
          </a:r>
          <a:endParaRPr lang="en-US" sz="3000" kern="1200" dirty="0"/>
        </a:p>
      </dsp:txBody>
      <dsp:txXfrm>
        <a:off x="2861706" y="1731407"/>
        <a:ext cx="2404586" cy="1955852"/>
      </dsp:txXfrm>
    </dsp:sp>
    <dsp:sp modelId="{94519B2C-3235-46CE-8E1E-83907AF1835C}">
      <dsp:nvSpPr>
        <dsp:cNvPr id="0" name=""/>
        <dsp:cNvSpPr/>
      </dsp:nvSpPr>
      <dsp:spPr>
        <a:xfrm>
          <a:off x="5503068" y="1625600"/>
          <a:ext cx="2616200" cy="216746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Activity 3: Demo on subroutine programming</a:t>
          </a:r>
          <a:endParaRPr lang="en-US" sz="3000" kern="1200" dirty="0"/>
        </a:p>
      </dsp:txBody>
      <dsp:txXfrm>
        <a:off x="5608875" y="1731407"/>
        <a:ext cx="2404586" cy="195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C73BD-06FC-46A2-99CC-4613E0265AD2}">
      <dsp:nvSpPr>
        <dsp:cNvPr id="0" name=""/>
        <dsp:cNvSpPr/>
      </dsp:nvSpPr>
      <dsp:spPr>
        <a:xfrm>
          <a:off x="1578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77EE7-5E77-430C-AF90-13DB9CD59F1B}">
      <dsp:nvSpPr>
        <dsp:cNvPr id="0" name=""/>
        <dsp:cNvSpPr/>
      </dsp:nvSpPr>
      <dsp:spPr>
        <a:xfrm>
          <a:off x="466408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Each box contains a </a:t>
          </a:r>
          <a:r>
            <a:rPr lang="en-US" sz="1800" b="1" kern="1200" dirty="0" smtClean="0"/>
            <a:t>value </a:t>
          </a:r>
          <a:r>
            <a:rPr lang="en-US" sz="1800" kern="1200" dirty="0" smtClean="0"/>
            <a:t>(here: a 16-bit number)</a:t>
          </a:r>
          <a:r>
            <a:rPr lang="en-US" sz="1800" b="1" kern="1200" dirty="0" smtClean="0"/>
            <a:t>.</a:t>
          </a:r>
          <a:endParaRPr lang="en-US" sz="1800" kern="1200" dirty="0"/>
        </a:p>
      </dsp:txBody>
      <dsp:txXfrm>
        <a:off x="504132" y="1520471"/>
        <a:ext cx="2087949" cy="1212538"/>
      </dsp:txXfrm>
    </dsp:sp>
    <dsp:sp modelId="{31FC6299-D051-4ADA-BF38-38C8EB3FF678}">
      <dsp:nvSpPr>
        <dsp:cNvPr id="0" name=""/>
        <dsp:cNvSpPr/>
      </dsp:nvSpPr>
      <dsp:spPr>
        <a:xfrm>
          <a:off x="2735476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B9169-7005-415C-B470-82F24390348B}">
      <dsp:nvSpPr>
        <dsp:cNvPr id="0" name=""/>
        <dsp:cNvSpPr/>
      </dsp:nvSpPr>
      <dsp:spPr>
        <a:xfrm>
          <a:off x="3200306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This could be a </a:t>
          </a:r>
          <a:r>
            <a:rPr lang="en-US" sz="1800" b="1" kern="1200" smtClean="0"/>
            <a:t>machine code instruction</a:t>
          </a:r>
          <a:r>
            <a:rPr lang="en-US" sz="1800" kern="1200" smtClean="0"/>
            <a:t>, or </a:t>
          </a:r>
          <a:r>
            <a:rPr lang="en-US" sz="1800" b="1" kern="1200" smtClean="0"/>
            <a:t>data</a:t>
          </a:r>
          <a:r>
            <a:rPr lang="en-US" sz="1800" kern="1200" smtClean="0"/>
            <a:t>.</a:t>
          </a:r>
          <a:endParaRPr lang="en-US" sz="1800" kern="1200" dirty="0"/>
        </a:p>
      </dsp:txBody>
      <dsp:txXfrm>
        <a:off x="3238030" y="1520471"/>
        <a:ext cx="2087949" cy="1212538"/>
      </dsp:txXfrm>
    </dsp:sp>
    <dsp:sp modelId="{4F1FE346-762E-4345-B7C2-A8F6336E41E2}">
      <dsp:nvSpPr>
        <dsp:cNvPr id="0" name=""/>
        <dsp:cNvSpPr/>
      </dsp:nvSpPr>
      <dsp:spPr>
        <a:xfrm>
          <a:off x="5469374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DCF2C-F2AB-40FE-ABD6-70F5EAD43087}">
      <dsp:nvSpPr>
        <dsp:cNvPr id="0" name=""/>
        <dsp:cNvSpPr/>
      </dsp:nvSpPr>
      <dsp:spPr>
        <a:xfrm>
          <a:off x="5934204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We give each box an </a:t>
          </a:r>
          <a:r>
            <a:rPr lang="en-US" sz="1800" b="1" kern="1200" smtClean="0"/>
            <a:t>address</a:t>
          </a:r>
          <a:r>
            <a:rPr lang="en-US" sz="1800" kern="1200" smtClean="0"/>
            <a:t>: the number of the box, starting from 0.</a:t>
          </a:r>
          <a:endParaRPr lang="en-US" sz="1800" kern="1200" dirty="0"/>
        </a:p>
      </dsp:txBody>
      <dsp:txXfrm>
        <a:off x="5971928" y="1520471"/>
        <a:ext cx="2087949" cy="1212538"/>
      </dsp:txXfrm>
    </dsp:sp>
    <dsp:sp modelId="{07D4F91B-2D76-47D3-9892-877A499CBCAE}">
      <dsp:nvSpPr>
        <dsp:cNvPr id="0" name=""/>
        <dsp:cNvSpPr/>
      </dsp:nvSpPr>
      <dsp:spPr>
        <a:xfrm>
          <a:off x="8203272" y="1279163"/>
          <a:ext cx="2294720" cy="885762"/>
        </a:xfrm>
        <a:prstGeom prst="chevron">
          <a:avLst>
            <a:gd name="adj" fmla="val 4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B39A-0AEA-4402-971B-45A3E4461CE4}">
      <dsp:nvSpPr>
        <dsp:cNvPr id="0" name=""/>
        <dsp:cNvSpPr/>
      </dsp:nvSpPr>
      <dsp:spPr>
        <a:xfrm>
          <a:off x="8668101" y="1482747"/>
          <a:ext cx="2163397" cy="1287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Programs can </a:t>
          </a:r>
          <a:r>
            <a:rPr lang="en-US" sz="1800" b="1" kern="1200" dirty="0" smtClean="0"/>
            <a:t>read</a:t>
          </a:r>
          <a:r>
            <a:rPr lang="en-US" sz="1800" kern="1200" dirty="0" smtClean="0"/>
            <a:t> and </a:t>
          </a:r>
          <a:r>
            <a:rPr lang="en-US" sz="1800" b="1" kern="1200" dirty="0" smtClean="0"/>
            <a:t>change</a:t>
          </a:r>
          <a:r>
            <a:rPr lang="en-US" sz="1800" kern="1200" dirty="0" smtClean="0"/>
            <a:t> the value stored at a location.</a:t>
          </a:r>
          <a:endParaRPr lang="en-US" sz="1800" kern="1200" dirty="0"/>
        </a:p>
      </dsp:txBody>
      <dsp:txXfrm>
        <a:off x="8705825" y="1520471"/>
        <a:ext cx="2087949" cy="1212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4:22:37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4837 7293 0</inkml:trace>
  <inkml:trace contextRef="#ctx0" brushRef="#br0" timeOffset="465.9874">4837 7218 0,'0'-25'16,"-25"25"0,25 25 46,0 0-46,0 0-1,0 0-15,0 24 0,0-24 16,0 0-16,0 0 16,0-1-16,0 26 0,0-25 15,0 0-15,0-1 16,0 1-16,25 0 0,-25 0 15,0 0 1,-25-25 47,25-25-48</inkml:trace>
  <inkml:trace contextRef="#ctx0" brushRef="#br0" timeOffset="889.0704">4787 7243 0,'0'0'0,"0"-25"16,0 0-1,0 1 1,0 48 15,-25-24-31,1 25 0,24 0 16,-25 0-16,0 0 15,0-1-15,0 1 0,25 0 16,0 0 0,25-50-1,0-25 1,0 26-16,-25-1 15,25 25-15,-25-25 0,24 0 16,-24 0-16,0 1 0,25 24 16,-25-25-16,0 50 31,25-1-15,0 1-16,0-25 15,-25 25 1,25 0-16,-1-25 0,-24 25 15,25-25-15,0 0 16,-25 24-16</inkml:trace>
  <inkml:trace contextRef="#ctx0" brushRef="#br0" timeOffset="1416.6347">5234 7541 0,'-25'0'16,"0"0"-1,50 0 17,0 0-17,0 24 1,-1-24 0,-24 25-1,0 0-15,0 0 16,-24-25-1,24 25-15,0-1 0,0 1 16,-25-25-16,25 25 16,0 0-16,25-25 15,-1 25 1,1-25 0,0 24-1,-25 1 1,-25-25-16,25 25 15,-25-25-15,1 0 16,24 25-16,-25-25 0</inkml:trace>
  <inkml:trace contextRef="#ctx0" brushRef="#br0" timeOffset="2069.219">5606 7665 0,'0'-25'0,"25"25"16,-25-25-1,-25 25 32,0 25-31,0-25-16,25 25 0,-25-25 15,25 24 1,0 1-16,0 0 16,25-25-16,0 0 15,0 0 1,0-25-16,-25 0 15,24 1-15,1-1 16,0 0-16,-25 0 0,25 0 16,-25 1-16,0-1 15,25 0-15,-25 0 0,0 0 16,0 50 15,0 25-15,0-25-16,0-1 15,0 1-15,0 0 0,0 0 16,0 0-16,0-1 16,0 1-16,24-25 15,26-25 1,-25 25 0,0-24-16,0-1 15,-1 0-15,-24 50 63,0 0-48</inkml:trace>
  <inkml:trace contextRef="#ctx0" brushRef="#br0" timeOffset="2187.5078">5928 7491 0,'0'0'16,"0"-25"-16,25 25 47</inkml:trace>
  <inkml:trace contextRef="#ctx0" brushRef="#br0" timeOffset="2718.3992">6152 7491 0,'24'0'0,"-24"-25"16,-24 25 15,-1 0-15,0 0 0,0 25-16,0 0 15,25 0-15,-24-25 0,24 24 16,0 1-1,24-25-15,1 0 16,0 0 0,0 0-16,0 0 15,-25 25-15,24 0 0,-24 0 16,0-1-16,25 1 16,-25 50-16,0-51 0,0 1 15,0 25-15,0-25 0,0-1 16,0 1-16,-25 0 0,1 0 15,24 0 1,-25-25-16,25-25 16,0-25-1,0 25-15,0 1 0,0-1 16,0-25-16,25 25 0,-1-24 16,-24 24-16,0 0 0,0 0 0,25 25 15,0-24-15,-25-1 16,25 25-16,-25-25 15,25 25-15,-1 25 32,-24 0-17,0-1 1</inkml:trace>
  <inkml:trace contextRef="#ctx0" brushRef="#br0" timeOffset="2850.1078">6251 7491 0,'0'0'0,"-25"0"0,50 0 47,0 0-47</inkml:trace>
  <inkml:trace contextRef="#ctx0" brushRef="#br0" timeOffset="3077.6146">6524 7317 0,'0'0'15,"0"-24"-15,0 48 47,0 1-47,0 0 0,0 0 16,0 0-16,0-1 15,0 26-15,0-25 0,0 0 16,0-1-16,0 1 16,0 0-16,0 0 0,0 0 15,0-1 1</inkml:trace>
  <inkml:trace contextRef="#ctx0" brushRef="#br0" timeOffset="3239.2633">6449 7541 0,'-25'0'0,"1"0"15,48 0 17,26 0-32,-25 0 0,0-25 15,-1 25-15,1 0 0,0 0 16,49-25-16</inkml:trace>
  <inkml:trace contextRef="#ctx0" brushRef="#br0" timeOffset="3853.9718">6821 7516 0,'0'0'0,"-25"0"16,1 0-1,24 25-15,0-1 16,0 1-1,0 0 1,24-25 0,1 0-16,0 0 31,-25 25-31,0 0 16,-25-25-1,0 24-15,25 1 16</inkml:trace>
  <inkml:trace contextRef="#ctx0" brushRef="#br0" timeOffset="5573.4807">3076 4738 0,'0'0'0,"0"-25"31,25 25 141,-25 25-156,24-25-16,1 0 15,0 24 1,0-24-16,-25 25 0,25-25 16,-25 25-16,24-25 0,-24 25 15,25-25-15,0 25 16,25 0-16,-26-1 16,1-24-16,0 25 15,25 0-15,-26 0 0,1-25 16,0 0-16,0 25 15,0-25-15,-1 0 0,-24 24 16,25-24-16,0 0 16,0 25-16,0-25 0,0 0 15,-25 25-15,24-25 0,26 25 16,-25 0-16,0-25 0,-1 24 16,26-24-16,-25 25 15,0-25 1,-1 25-16,-24-50 94</inkml:trace>
  <inkml:trace contextRef="#ctx0" brushRef="#br0" timeOffset="5918.7289">3894 5085 0,'0'-25'0,"25"25"31,-25 25-15,25-25-16,-25 25 16,25 0-16,0-1 15,-25 1 1,24-25 0,-24 25-16,25 0 0,0 0 15,-25-1 1,0 1-1,0 0-15,-25 0 16,0-25-16,1 25 0,-1-1 16,0 1-1</inkml:trace>
  <inkml:trace contextRef="#ctx0" brushRef="#br0" timeOffset="7239.0813">2778 3770 0,'0'0'0,"0"-24"0,0 48 63,-25 26-48,25-25-15,-24 0 16,24-1-16,-25 1 0,0 0 0,0 0 16,0 0-16,0-1 0,25 1 15,-24-25-15,-1 25 0,25 0 16,-25-25-16,50 0 31,0 0-15,24 0-16,-24 0 15,0 0-15,0-25 0,24 25 16,-24 0-16,25 0 0,-25 0 16,-25-25-16,24 25 0,1 0 15,0 0-15</inkml:trace>
  <inkml:trace contextRef="#ctx0" brushRef="#br0" timeOffset="7428.6698">2778 3944 0,'0'25'31,"0"0"-16,0-1-15,0 1 0,0 25 16,0-25-16,0-1 0,0 1 0,0 0 16,0 0-16,25 0 15,-25-1-15</inkml:trace>
  <inkml:trace contextRef="#ctx0" brushRef="#br0" timeOffset="8432.3405">3423 3944 0,'0'-25'16,"-25"0"0,25 1-1,-25 24 1,25-25-16,-24 25 31,24 25-31,-25-25 16,25 24-16,-25 1 15,25 0-15,0 0 0,0 0 16,25-1 0,0-24-1,-25-24-15,24-1 16,-24 0-16,25 0 0,-25 0 15,25 1-15,0-26 0,-25 25 0,25 0 16,-25-24-16,24 49 16,-24-25-16,25-25 0,-25 25 15,0 50 17,0 0-32,0 0 0,0 0 15,0 0-15,0-1 0,0 1 16,0 0-16,25 0 15,-25 0-15,25-1 16,-25 1-16,25-25 16,-1 0-16,-24-25 15,25 25-15,0-49 16,0 24-16,-25 0 16,0 50 30,0 0-30,0 0 0,25-25-1</inkml:trace>
  <inkml:trace contextRef="#ctx0" brushRef="#br0" timeOffset="8558.0678">3721 3671 0,'0'-25'0,"0"50"0,-25-50 15,0 0-15,25 50 32,25 0-32,0-25 15,0 25 1</inkml:trace>
  <inkml:trace contextRef="#ctx0" brushRef="#br0" timeOffset="9046.1032">3944 3696 0,'0'0'0,"25"0"15,-25-25-15,0 0 0,-25 25 32,25-25-32,-25 25 15,0 0-15,1 25 16,24 0-16,-25 0 16,25 0-1,25-25-15,-1 25 16,1-25-16,0 24 15,0-24 1,-25 25-16,25-25 16,-25 25-16,24 0 0,-24 0 15,25-1-15,-25 1 16,0 0-16,0 0 0,0 0 16,-25-25-16,25 24 15,-24-24-15,-1 25 16,0-25-16,25-25 15,0 1-15,0-1 16,0 0-16,0 0 0,25 0 16,0-24-16,-1 24 0,1 0 15,0 25-15,-25-25 0,25 1 16,0-1-16,-25 0 0,24 25 16,-24-25-16,25 25 31,-25 25-16,0 0-15,25-25 16,-25 25-16,0-1 16</inkml:trace>
  <inkml:trace contextRef="#ctx0" brushRef="#br0" timeOffset="9172.8281">4068 3597 0,'-25'0'15,"25"-25"-15,25 25 32,0 0-17,0-25-15</inkml:trace>
  <inkml:trace contextRef="#ctx0" brushRef="#br0" timeOffset="9370.4017">4266 3448 0,'0'0'16,"25"-25"-16,-25 50 31,0 0-15,0-1-16,0 1 15,0 0-15,0 0 0,0 24 16,0-24-16,25 0 0,-25 0 16,0 0-16,0 24 15,0-24-15,-25-25 0,25 25 16,-25-25-16,1 25 0</inkml:trace>
  <inkml:trace contextRef="#ctx0" brushRef="#br0" timeOffset="9689.7063">4167 3721 0,'0'0'0,"0"-25"16,50 0 0,-25 25-16,-1 0 15,1 0-15,0-25 0,0 25 16,49-25-16,-49 25 0,0 0 15,-25-24-15,25 24 0,-1 0 16,-24-25-16,-24 25 16,-1 0-16,0 0 15,25 25 1,0-1 0,0 1-1,0 0-15,0 0 16,25-25-16,0 25 15,-25 0-15,0-1 32,-25-24-17,25 25-15,-25 0 16</inkml:trace>
  <inkml:trace contextRef="#ctx0" brushRef="#br0" timeOffset="26806.8386">5507 4018 0,'0'0'0,"-25"0"15,0 0 32,25-24 16,25 24-48,0-25-15,-1 0 16,-24 0-16,25 25 0,0-25 15,0 1-15,0-26 0,24 0 16,-24 26-16,0-1 0,0 0 16,24-25-16,1 1 0,-25 24 15,0 0-15,-1 0 0,1 0 16,0 1-16,0-1 0,-25 0 16,25 25-16,-25-25 15,0 0-15,24 25 16,-24 25 31</inkml:trace>
  <inkml:trace contextRef="#ctx0" brushRef="#br0" timeOffset="27353.1639">6499 2679 0,'0'-25'0,"0"50"63,0 25-48,0-1 1,0-24-16,0 0 0,-25 0 15,25-1-15,0 26 16,0-25-16,-25 0 0,25-1 16,0 1-16,0 0 0,-25 0 15,25 0-15,0-1 16,0-48 0,25 24-1</inkml:trace>
  <inkml:trace contextRef="#ctx0" brushRef="#br0" timeOffset="27790.6094">6772 2629 0,'0'0'0,"0"25"31,0 0-15,-25 0-16,25 0 16,-25-1-16,25 1 0,0 0 0,-25 25 15,25-26-15,0 1 16,0 0-16,0 0 0,0 0 16,0-1-16,25 1 15,-25 0-15,25-25 16,-25 25-16,25-25 15,-1 0-15,-24-25 16,25 25-16,-25-25 0,0 0 16,-25 1 15,1 24-15,-1 0-1,0 0 1,25 24-16,-25-24 15,0 0-15,25 25 16</inkml:trace>
  <inkml:trace contextRef="#ctx0" brushRef="#br0" timeOffset="28298.0421">7317 2654 0,'0'0'16,"0"-25"0,0 50 15,0 0-16,0 25-15,-24-1 16,24-24-16,-25 0 0,25 0 16,0-1-16,-25 26 0,25-25 15,0 0 1,-25-1 0,25-48-1,0-1-15,25 25 16,-25-25-16,25 0 0,24 0 15,-49 1-15,25 24 0,0-25 16,0 25-16,0 0 16,-1 0-16,-24 25 15,0-1 1,0 1-16,0 0 16,-24 25-16,-1-50 15,0 24-15,0-24 0,25 25 16,-25-25-16,1 0 15,24-25 1,49 1 0,-24-1-16</inkml:trace>
  <inkml:trace contextRef="#ctx0" brushRef="#br0" timeOffset="28445.7213">7590 2853 0,'0'24'15,"0"1"-15,0 0 16,-25-25-16,25 25 16,0 0-16,-24-25 15</inkml:trace>
  <inkml:trace contextRef="#ctx0" brushRef="#br0" timeOffset="28604.3797">7541 2729 0,'0'-25'16,"24"25"-1,1 0 1,0-25-16,0 25 16,0 0-16,24-25 0,-24 0 15</inkml:trace>
  <inkml:trace contextRef="#ctx0" brushRef="#br0" timeOffset="28819.9152">7813 2580 0,'0'0'0,"0"-25"15,25 25-15,-25-25 16,0 50 15,0 0-31,0-1 16,-25 1-16,25 0 16,-24 0-16,24 0 0,0 0 15,0-1-15,0 51 16,0-50-16,0-1 0,0 1 15,-25 0-15,25 25 0,0-26 16,0 1-16,0 0 0,-25 0 16,25-50 15</inkml:trace>
  <inkml:trace contextRef="#ctx0" brushRef="#br0" timeOffset="29188.4766">7665 2927 0,'0'0'0,"24"-25"31,1 25-15,0 0-16,0-25 15,0 25-15,24 0 0,-24 0 0,0-24 16,24 24-16,-24 0 16,0 0-16,25-25 0,-25 25 15,-25-25-15,24 25 0,1 0 16,-25-25-16,-25 25 15,1 0 1,-1 0-16,25 25 16,-25-25-1,25 25-15,0 0 16,0-1 0,0 1-16,25-25 15,0 25-15,-25 0 0,0 0 16,0-1-1,-25-24 1,25 25-16,-25-25 16,-25 25-16,25-25 15</inkml:trace>
  <inkml:trace contextRef="#ctx0" brushRef="#br0" timeOffset="30348.1034">8905 2853 0,'0'-25'15,"25"25"-15,-25-25 16,0 0-1,24 25-15,-48 0 32,-1 0-17,0 0-15,0 25 16,0 0-16,1 0 0,-1 24 16,0-24-16,25 0 15,0 0-15,0-1 16,50-24-1,-1-24-15,-49-26 16,25 50-16,25-50 16,-26 26-16,1-1 0,-25 0 15,25 25 1,-25 25 0,0 24 15,25-49 0,0-24-15,0 24-16,-1 0 15,-24-25-15,25 0 0,0 25 16,0 0 0,-25 25-1,0 0 1,0-1-1,0 1-15,0-50 47,0 1-47,0-1 0,25 25 16,-1-25-16,1 0 16,0 25-16,-25-25 0,25 25 15,0 0 1,-1 25-16,1-25 15,0 0-15,0 0 16,0 0-16,-1 0 16,1 0-16,0 0 15,-25-25 1,0 1-16,-25 24 31,0 0-31,25 24 16,-24-24-16,-1 25 15,0 0-15,25 0 0,0 0 16,-25-25-16,25 24 0,0 1 16,25 0-1,0-25-15,24 0 0,-24 0 16,0-25-16,0 25 16,0-49-16,-1 24 0,1 0 15</inkml:trace>
  <inkml:trace contextRef="#ctx0" brushRef="#br0" timeOffset="30785.7364">9773 2505 0,'0'0'0,"0"-25"0,0 50 31,0 0-15,-25 0-16,0 49 0,25-49 16,-24 0-16,24 0 0,-25 24 15,25-24-15,0 25 0,0-25 16,0-1-16,0 1 0,25-25 31,-1-25-31,1-24 16,0 49-16,-25-25 15,25 0-15,0 0 0,-1 1 16,1 24-16,-25 24 47,0 1-47,0 0 15,0 0-15,25-25 16,-25 25-16,25-25 0,0 0 16,-1 0-16,1-25 15,0 25 1,-25-25-16,0 50 31,0 24-15,-25-24-16,25 0 15</inkml:trace>
  <inkml:trace contextRef="#ctx0" brushRef="#br0" timeOffset="30923.4153">9971 2629 0,'0'0'0,"0"-25"16,0 50-1,25 0 1,0-25 0,0 0-16</inkml:trace>
  <inkml:trace contextRef="#ctx0" brushRef="#br0" timeOffset="31112.0067">10220 2505 0,'0'0'0,"0"-25"16,0 50 15,0 0-15,0 0-16,0 0 15,0 24-15,0-24 0,0 25 0,0-25 16,-25-1-16,25 1 0,-25 25 16,25-25-16,0-1 0,-25 1 15,25 0-15</inkml:trace>
  <inkml:trace contextRef="#ctx0" brushRef="#br0" timeOffset="31255.6937">10071 2753 0,'0'0'0,"-25"0"0,50 0 32,24 0-17,-24 0-15,0 0 16,25 0-16,-26 0 0,26 0 15</inkml:trace>
  <inkml:trace contextRef="#ctx0" brushRef="#br0" timeOffset="31550.0623">10368 2853 0,'-24'0'0,"48"0"31,-24-25-31,25 25 0,0-25 16,-25 0-16,25 0 0,0 1 16,-25-1-1,-25 25 1,0 0-16,0 0 16,25 25-16,-25-25 0,25 24 15,-24 1 1,24 0-16,24-25 15,1 25-15,0-25 16,0 0-16,0 0 16,24 0-16,-24-25 0</inkml:trace>
  <inkml:trace contextRef="#ctx0" brushRef="#br0" timeOffset="31741.6397">10740 2679 0,'0'0'0,"0"-25"0,-24 25 31,-1 0-31,25 25 16,-25-25-16,0 0 16,25 50-16,-25-50 0,25 24 15,0 26-15,0-25 16,25-25-16,0 0 16,0 0-16,0 0 0,-1 0 15,1 0-15,25-50 16</inkml:trace>
  <inkml:trace contextRef="#ctx0" brushRef="#br0" timeOffset="31944.1905">11112 2456 0,'0'-25'0,"0"0"16,0 0-16,-24 50 31,24 25-15,0-26-16,0 26 0,-25 0 15,25-26-15,0 1 0,0 0 16,0 25-16,-25-25 0,25 24 16,0-24-16,-25 0 15</inkml:trace>
  <inkml:trace contextRef="#ctx0" brushRef="#br0" timeOffset="32786.3874">10889 2729 0,'0'0'0,"0"-25"16,50 25-16,-1 0 15,-49-25-15,25 25 16,0 0-16,0 0 0,49-25 16,-49 25-1,-25 25 1,-25 0-1,0 24-15,25-24 16,0 0 0,0 0-16,25-25 15,0 0 1,0-25-16,0 0 0,0 0 16,-1 25-16,26-49 15,-25 24-15,-25 0 0,25 0 16,-25 0-16,24 25 15,-24 25 1,-24 0 0,-1 0-16,0 0 0,25 0 15,0-1-15,0 1 16,25-25 0,0 0-16,-1 0 15,-24-25-15,25 25 0,0-24 0,0 24 16,0-25-16,-1 25 15,-24 25 32,0-1-47,25-24 32,0 0-32,-25-24 15,25-1-15,0 0 16,-1 25-16,1-25 15,0 25 1,0 0 0,-25 25-16,0 0 0,25-25 15,-25 25-15,0-1 16,0 1-16,24-25 16,-24 25-16,25-25 15,0 0 1,-25-25-16,25 0 0,0 25 15,-1-24-15,-24-1 0,25-25 16,-25 25 0,-25 0-1,1 25-15,-1 0 16,0 0-16,25 25 0,-25 25 16,0-25-16,25 0 15,0-1-15,25 1 16,25-25-16,-50 25 0,25-25 15,-1 0-15,1 0 0,50 0 16,-51 0-16,1 0 0,0-25 0</inkml:trace>
  <inkml:trace contextRef="#ctx0" brushRef="#br0" timeOffset="44143.3481">12402 2753 0,'0'-24'0,"25"24"31,-50 0 16,1 0-31,48 0 15,1 0-15,0 0-1,0 0-15,0 0 16,24 0-16,-24 0 0,25 0 15,-26 0-15,1 0 0,25 0 16,-1 0-16,-24 0 0,25 0 0,-25 0 16,-1-25-16,1 25 0,-50 0 93</inkml:trace>
  <inkml:trace contextRef="#ctx0" brushRef="#br0" timeOffset="44770.7307">12898 2555 0,'-24'0'15,"24"-25"1,24 25 15,-24 25-31,25-25 16,-25 25-16,25-1 0,0-24 0,-25 25 15,25-25-15,-25 25 16,24-25-16,-24 25 0,25 0 0,-25 0 16,0-1-1,-25 1-15,1 0 16,-1-25-16,0 25 16,0 0-16,0-1 15,1-24-15,48 0 31,26-24-31</inkml:trace>
  <inkml:trace contextRef="#ctx0" brushRef="#br0" timeOffset="46107.5649">13742 2604 0,'0'-24'16,"-25"24"31,0 0 15,25 24-46,-25-24-16,25 25 15,-24-25-15,24 25 16,0 0-16,-25 0 31,25 0-31,0-1 16,0 1-1,25 0 1,-1-25-16,1 0 16,0 25-16,0-25 0,0 0 15,-1-25 1,1 25-16,-25-25 0,25 25 16,-25-25-16,25 1 15,-25-1-15,0 0 16,0 0-16,0 0 15,-25 0-15,0 25 16,0-24-16,25-1 16,-24 25-1,-1 0-15,25 25 32</inkml:trace>
  <inkml:trace contextRef="#ctx0" brushRef="#br0" timeOffset="46409.9045">14039 2580 0,'0'0'16,"0"24"30,0 1-30,0 0-16,0 25 16,0-25-16,0-1 15,0 1-15,0 0 0,0 0 16,0 0-16,0-1 0,0 1 0,25 0 16,-25 0-1,0 0-15,0-1 16,0-48 15</inkml:trace>
  <inkml:trace contextRef="#ctx0" brushRef="#br0" timeOffset="46684.2963">14015 2580 0,'0'-25'16,"0"50"-16,24-75 0,1 50 15,0-25-15,0 25 16,0 0-16,-1 0 16,1 0-16,0 0 0,-25 25 0,25 0 15,-25 0-15,0-1 16,0 1-16,-25-25 16,25 25-16,0 0 15,-25-25-15,0 25 0,1-25 16,-1 0-1,0 0-15,0 0 16,25-25 0</inkml:trace>
  <inkml:trace contextRef="#ctx0" brushRef="#br0" timeOffset="46927.7748">14511 2530 0,'0'0'0,"-25"0"31,0 0-31,25 25 16,-25 0 0,25-1-16,-24 1 15,24 0 1,0 0-16,0 0 15,0 0 1,24-25-16</inkml:trace>
  <inkml:trace contextRef="#ctx0" brushRef="#br0" timeOffset="47265.0389">14734 2580 0,'0'0'0,"0"-25"15,-25 25 1,0 25 0,25-1-16,-24 1 15,24 0-15,0 0 16,0 0 0,24-25-1,26 0 1,-25-25-1,0 0-15,-1 25 16,-24-25-16,25 0 16,-25 1-16,0-1 0,-25 0 31,1 25-15,-1 0-16,0 0 0,25 25 15,0 0-15,0-1 16,25-24-1</inkml:trace>
  <inkml:trace contextRef="#ctx0" brushRef="#br0" timeOffset="47884.7399">15081 2580 0,'25'0'16,"-25"-25"-16,0 0 31,-25 25-16,0 0 1,1 25-16,-1 0 16,0-25-16,25 24 0,-25 1 15,25 0 1,0 0-16,25-25 16,0 0-16,0 0 15,-1-25 1,1 0-16,0 25 0,0-25 15,0 1-15,24-26 16,-49 25-16,25 25 0,-25-25 0,0 1 16,0-1-16,25 0 0,-25 0 15,-25 25 17,0 0-32,25 50 15,-25-25-15,25-1 0,0 1 16,-24-25-16,24 25 0,0 0 0,0 0 15,0-1-15,24 1 16,1 0-16,25-25 16,-25 0-16,-1 0 0,1 0 15,0 0-15,25-25 16,-25 25-16,-1-25 0,1 25 0,-25-24 16,25 24-16,0-25 0,-25 0 15,25 0-15,-25 0 16,-50 25-1,25 0 1,0 25-16,1-25 0,24 25 31,-25 25-31,25-26 0,0 1 16,25 0 0,-1 0-1,1-25-15,25 0 0,-25 0 16,-1 0-16,26 0 0</inkml:trace>
  <inkml:trace contextRef="#ctx0" brushRef="#br0" timeOffset="48142.1815">15999 2580 0,'25'0'16,"-25"-25"0,49 25-1,1-25-15,-25 25 16,0 0-16,-1 0 16,1 0-16,0 0 0,0 0 15,-25-25-15,25 25 0</inkml:trace>
  <inkml:trace contextRef="#ctx0" brushRef="#br0" timeOffset="48331.7705">16222 2381 0,'-25'0'15,"25"25"1,0 0-1,0 0-15,0-1 0,0 26 16,0-25-16,0 0 16,0-1-16,0 1 0,0 0 15,0 0-15,0 0 16,25-25-16</inkml:trace>
  <inkml:trace contextRef="#ctx0" brushRef="#br0" timeOffset="48786.3075">16942 2555 0,'0'0'0,"0"-25"15,24 25-15,-24-25 16,0 0-16,0 1 15,-24 24 1,-1 0 0,-25 24-16,25 1 15,1-25-15,24 25 16,-25-25-16,0 25 0,25 0 16,0-1-16,25-24 15,0 0 1,-1 0-16,1-24 15,0 24-15,-25-25 0,25 25 16,0 0-16,-25-25 16,24 25-16,-24 25 47,0 0-47,0-1 15,25-24 1,-25 25-16,25-25 0,0 0 15,0 0-15,-1 0 0,1 0 16</inkml:trace>
  <inkml:trace contextRef="#ctx0" brushRef="#br0" timeOffset="49200.8811">17338 2555 0,'0'-25'16,"0"0"-1,0 0-15,0 1 16,-24 24-1,-1 0-15,0 0 16,25 24-16,-25-24 0,25 25 16,-25-25-16,25 25 0,0 0 15,0 0-15,0-1 16,25-24 0,0 0-1,0 0-15,0-24 0,-1-1 16,1 25-16,0-50 15,-25 25-15,25 25 16,0-24-16,-25-1 0,0 0 0,24 0 16,1 0-16,-25 1 15,0-1-15,-25 50 32,25-1-17,-24-24-15,24 25 0,0 0 16,-25 0-16,25 0 0,0-1 15,0 1-15,0 0 0,0 0 16,25 0-16,-1-1 16,1-24-16,25 0 15,-25 0-15,24 0 16</inkml:trace>
  <inkml:trace contextRef="#ctx0" brushRef="#br0" timeOffset="49844.4855">17909 2456 0,'0'-25'0,"0"0"16,-25 0 0,0 25-1,1 0 1,-1 0-16,0 0 0,25 25 16,-25-25-16,25 25 0,-25 0 15,25-1-15,-24-24 16,24 25-16,0 0 15,24-25 1,1 0-16,0 0 0,0-25 16,0 0-1,-1 25-15,1 0 16,-25-24-16,25 24 0,-25-25 16,25 0-16,0 25 15,-25-25-15,24 0 16,1 25-16,-25-24 15,25 24-15,0-25 0,-25 0 16,25 25-16,-25-25 16,0 0-1,0 50 17,-25-25-32,25 50 15,0-25-15,-25-1 0,25 1 16,0 0-16,0 0 0,0 0 15,0 24-15,0-24 0,0 0 16,25-50 15,0-25-15,-1 26-16,1-1 16,-25 0-16,25 0 0,-25 0 15,0 1-15,25 24 16,-25-25-16,25 25 31,-25 25-15,24-25-1,1 0-15,0 24 16,0-24-16,0 0 16</inkml:trace>
  <inkml:trace contextRef="#ctx0" brushRef="#br0" timeOffset="50624.913">18405 2555 0,'0'0'16,"0"25"-16,-25-25 0,50-25 31,0 0-15,0 25-16,-25-25 15,49 0-15,-24 25 0,-25-24 0,25-1 16,0 0-1,-25 0-15,0 0 16,-25 25 0,25 25-1,-25-25-15,0 25 0,25 0 16,0 0-16,0-1 16,25-24-16,-25 25 15,25-25-15,0 0 16,0 0-16,24 0 0,1-25 0,-25 25 15,-1-24-15,1-1 0,25 0 16,-25 0-16,-1 25 0,-24-25 0,25 1 16,-25-26-1,0 25 1,-25 25-16,1 0 16,24 25-16,-25 0 15,25 0-15,0-1 0,0 1 16,0 0-1,25 0-15,-25 0 16,0-1-16,24-24 0,-24 25 16,25 0-16,0-25 0,-25 25 15,25 0 1,-25-75 46,0 25-62,25 25 0,-25-25 0,24 1 16,1-26-16,0 25 0,0 0 16,0 1-16,-1 24 0,1-25 15,25 0-15,-25 0 0,-1 25 16,1-25 0,-25 50-1,-25 0 1,1 0-1,24 0-15,0-1 0,-25 1 16,25 0 0,-25 0-16,25 0 0,0-1 15,0 1 1,25-25-16,-25 25 0,-25-25 16,0 25-16,0-25 15,-49 0-15,49 0 0</inkml:trace>
  <inkml:trace contextRef="#ctx0" brushRef="#br0" timeOffset="51334.8995">13816 3349 0,'0'0'16,"0"24"15,0 1-31,0 0 0,-25 0 15,-24 24 1,24-24-16,0-25 16,0 25-16,1 0 15,-1-25-15,0 0 16,50 0 0,0-25-1,-1 25-15,1 0 16,0 0-16,0 0 15,0 0-15,24 0 0,-24 0 16,0 0-16,0 0 16,-1-25-16,-24 0 15,0 1 1</inkml:trace>
  <inkml:trace contextRef="#ctx0" brushRef="#br0" timeOffset="51501.5368">13891 3324 0,'0'25'16,"0"-1"0,0 1-16,0 0 0,0 0 15,0 0-15,0 24 0,0-24 16,0 0-16,0 24 0,0 1 16</inkml:trace>
  <inkml:trace contextRef="#ctx0" brushRef="#br0" timeOffset="51893.7396">14238 3225 0,'0'0'0,"0"24"15,0 26-15,0-25 16,-25 24-16,25-24 0,0 0 15,0 25-15,0-26 0,-25-24 16,25 25-16,0 0 0,-25 0 16,25-50 15,0 0-15,25 0-16,0 25 15,0-24-15,0 24 16,24 0-1,-24 0-15,0 0 16,-25 24-16,25 1 16,-25 0-16,0 0 0,0 0 15,-25-25 1,25 24-16,-25-24 0,0 0 16,0 0-16,1 0 15,24-24-15,0-1 16,49 25-16</inkml:trace>
  <inkml:trace contextRef="#ctx0" brushRef="#br0" timeOffset="52023.409">14436 3497 0,'0'0'0,"25"0"16,0 0-16,0-24 15,0 24-15,-1 0 0,-24 24 16,0 1-16,0 0 16,0 0-1,-24-25 16,24-25-31</inkml:trace>
  <inkml:trace contextRef="#ctx0" brushRef="#br0" timeOffset="52145.1278">14486 3274 0,'0'0'0,"25"25"31,24-25-31,-24 0 15</inkml:trace>
  <inkml:trace contextRef="#ctx0" brushRef="#br0" timeOffset="52326.8368">14833 3175 0,'0'0'0,"25"0"0,-25 50 47,0-26-31,0 26-16,-25-25 0,25 24 15,0-24-15,0 0 0,0 49 16,-25-49-16,25 0 0,0 0 0,0 0 16,0-1-16,-24 1 0,24 0 15,-25-25 1</inkml:trace>
  <inkml:trace contextRef="#ctx0" brushRef="#br0" timeOffset="52659.8435">14709 3473 0,'0'0'15,"0"-25"1,25 25-16,49 0 16,-49 0-16,0 0 0,0 0 15,24 0-15,1 0 0,-25-25 16,0 25-16,-1 0 0,1 0 16,0-25-16,0 25 0,-25-25 15,-25 1 1,0 24-1,0 0-15,25 24 16,0 1-16,-24 0 16,24 0-16,0 0 15,0-1-15,24 1 0,-24 0 16,25-25-16,-25 25 0,25 0 16,-25-1-16,25-24 15,-75 0 1,25 0-16,1 0 15,-1 0-15,-25-24 0,25 24 16</inkml:trace>
  <inkml:trace contextRef="#ctx0" brushRef="#br0" timeOffset="53927.4167">17190 3125 0,'0'50'94,"0"-25"-94,0 0 16,-25-1-16,25 1 15,0 25-15,0-25 0,0-1 16,0 1-16,0 0 0,-25 0 15,25 0-15,0-1 0,-25-24 16,25 25-16</inkml:trace>
  <inkml:trace contextRef="#ctx0" brushRef="#br0" timeOffset="54257.4056">17338 3150 0,'25'0'16,"-25"-25"-16,25 25 0,0 0 16,0 50-1,-25-25-15,0 0 0,0-1 16,24-24-16,-24 50 0,0-25 16,0 0-16,-24-1 0,-1 1 15,0 0-15,0-25 16,0 0-16,1 0 15,48 0 32,-24-25-47,25 25 16,0 0-16,0 0 16,-25-25-16,25 25 0,-1 0 15,1 0-15,0 0 0,0 0 0,0 0 16</inkml:trace>
  <inkml:trace contextRef="#ctx0" brushRef="#br0" timeOffset="54658.5361">17934 2977 0,'0'0'15,"0"-25"-15,0 50 31,0-1-31,0 1 0,0 25 16,0-25-16,-25 24 0,25-24 16,-25 25-16,25-1 0,-25-24 15,25 0-15,0 0 0,-24-1 16,24 1-16,24-50 31,1 1-31,-25-1 0,25 0 16,0 25-16,0-25 15,-25 0-15,49 25 0,-49-24 0,25 24 16,0 0 0,0 0-16,-25 24 0,0 1 15,0 25 1,0-25-16,-25-25 16,25 24-16,-25-24 0,0 25 15,0-25-15,1 0 16,24-25-1,24 25 1</inkml:trace>
  <inkml:trace contextRef="#ctx0" brushRef="#br0" timeOffset="54783.2619">18256 3249 0,'0'0'0,"25"0"16,-25 25-1,0 25 1,0-25-16,0-1 15</inkml:trace>
  <inkml:trace contextRef="#ctx0" brushRef="#br0" timeOffset="54943.916">18281 3076 0,'0'-25'0,"-25"25"0,50 0 47,0 0-47,0 0 0,-1 0 15</inkml:trace>
  <inkml:trace contextRef="#ctx0" brushRef="#br0" timeOffset="55167.0319">18529 2952 0,'0'0'15,"25"-25"-15,-25 0 0,25 25 16,-25-25-16,0 50 31,0 0-15,0 0-1,-25 0-15,0-1 0,25 26 0,0-25 16,0 0-16,-25 49 16,25-24-16,-25-26 0,25 1 15,0 0-15,0 0 0,0 24 16,0-24-16,0 0 0,0 0 15</inkml:trace>
  <inkml:trace contextRef="#ctx0" brushRef="#br0" timeOffset="55543.7593">18479 3200 0,'-24'0'0,"73"0"31,-24 0-31,25 0 16,-25 0-16,-1 0 0,26 0 15,-25 0-15,49 0 0,-49 0 0,0 0 16,0 0-16,-1-25 0,1 25 16,0-25-16,-25 0 31,-25 25-31,0 0 15,1 25-15,-1 0 16,0 0-16,25 0 16,0-1-16,0 1 15,0 0-15,0 0 0,25-25 16,-25 25-16,25-25 0,-25 24 0,0 1 16,0 0-1,-25-25 1,0 25-16,0-25 15,-24 0-15,24 0 16,0 0-16,0 0 0</inkml:trace>
  <inkml:trace contextRef="#ctx0" brushRef="#br0" timeOffset="56842.6103">19496 2828 0,'-24'0'32,"-1"0"-17,25 25-15,-25-1 16,0-24-16,25 25 0,-25 0 16,25 0-16,-24 24 15,24 1-15,0-25 0,-25 0 16,25-1-16,0 26 0,0 24 0,0-49 15,0 0-15,0 0 0,25 0 16,-1 24-16,-24-24 16,25 0-16,0-25 15,0 0-15,0 0 16,-25-25-16</inkml:trace>
  <inkml:trace contextRef="#ctx0" brushRef="#br0" timeOffset="58004.0635">19745 2952 0,'0'-25'16,"24"25"15,-24-25-31,25 25 16,0 0 0,0 0 15,0 0-31,-25 25 15,24 0 1,-24 0-16,0-1 16,0 1-16,-24-25 15,24 25-15,-25-25 0,0 25 16,0-25-16,25 25 16,-25-25-16,1 24 15,-1-24-15,50 0 47,-1 0-31,1 0-1,0 25 1,0-25-16,0 0 0,-1 0 16,-24 50-16,25-50 15,-25 25-15,25-1 0,-25 1 16,0 0-16,0 0 15,-25 0-15,0-25 16,1 24 0,-1-24-16,0 0 0,0 0 0,-24 0 15,24 0-15,0 0 16,0 0-16,0-24 16,25-1-1,25 25-15,0-25 0</inkml:trace>
  <inkml:trace contextRef="#ctx0" brushRef="#br0" timeOffset="59330.2276">20464 2877 0,'0'-24'16,"0"48"15,-25-24-31,25 50 16,0-25-16,0 0 16,0-1-16,-25 1 0,25 0 15,0 25-15,-25-1 0,25-24 16,0 0-16,0 0 0,-24-1 0,24 1 15,0 0-15,0-50 32,24 25-32,1-25 15,-25 1-15,0-1 16,25 0-16,0 0 0,-25 0 16,25 25-16,-25-24 15,24 24-15,-24 24 31,0 1-15,25 0-16,-25 0 0,0 0 16,0-1-1,25 1-15,0-25 16,0 0-16,-1 0 16,1 0-16,0-25 15,0 1-15,-25-1 16,25 25-16,-25-25 0,25 0 15,-1 0-15,-24 1 16,25 24-16,-25-25 16,0 0-16,0 0 15,-25 25-15,1-25 16,-1 25-16,0 0 16,25 25-16,-25 0 15,25 0-15,0 0 16,0-1-16,0 1 0,25 0 15,-25 0-15,0 0 16,50-25-16,-26 0 16,1 0-16,0 0 0,0-25 15,0 25-15</inkml:trace>
  <inkml:trace contextRef="#ctx0" brushRef="#br0" timeOffset="59521.8073">20960 3051 0,'0'50'47,"25"-50"-47,-25 24 0,25 1 16,-1 0-16,1 25 0,0-50 16,0 24-16,-25 1 0,25-25 15,-1 25-15,1-25 0,0 0 16,-25-25-1</inkml:trace>
  <inkml:trace contextRef="#ctx0" brushRef="#br0" timeOffset="59689.4451">21208 3001 0,'-25'0'16,"0"25"-1,1 0-15,24 0 0,-25-25 0,25 25 16,-50 49-16,50-49 15,-25 0-15,25-1 16,-24 1-16,24 0 0,-25 0 16</inkml:trace>
  <inkml:trace contextRef="#ctx0" brushRef="#br0" timeOffset="60861.2885">21903 3225 0,'0'0'16,"24"-25"-16,-24 0 16,0 0-1,25 25-15,-25-25 0,0 1 16,-25 24-1,1 0-15,-1 0 16,0 0-16,0 24 16,0-24-16,1 25 15,24 0-15,0 0 0,-25 0 16,25-1-16,25-24 16,-1 0-1,1 0-15,0 0 16,25-24-16,-26 24 15,1-50-15,0 50 0,0-25 0,0 0 16,24-24-16,-49 24 0,25 25 16,-25-25-16,25 0 0,-25 1 15,-25 48 17,25 1-32,0 0 15,-25 25-15,25-26 16,0 1-1,25 0-15,0 0 16,0-25-16,-1 0 0,26 25 16,-25-25-1,0 0-15,-1 0 16,-24 24 46,0-48-46,25-26-16,-25 25 16,0 0-16,0 1 0,0-1 15,0-25-15,0 25 16,0 1-16,0-1 16,0 50 15,0-1-16,25 1 1,0-25-16,0 0 0,-1 0 16,1 0-16,25 0 15,-25 0-15,-1 0 16,-24-25-16,-24 1 31,-1 24-15,0 0-16,0 0 0,25 24 0,-25-24 15,1 25-15,24 0 0,0 0 16,0 0-16,0-1 16,0 1-16,24 0 15,-24 0 1,25 0-16,-25-1 0,25 1 0,-25 0 16,25 0-16,-25 0 0,0-1 15,25 1-15,-25 0 16,0 0-16,0 0 15,0-1-15,-25-24 0,0 0 16,25-24 0,0-1-1,25-25-15,24 50 0,-24-25 16,-25-24-16,25 24 0,25 0 16,-1-24-16,-49 24 0,25 25 15,0-25-15,0 0 0,0 0 16,-25 50 15,-25-25-31,25 25 16,0 0-16,0 0 15,0-1 1,0-48 0</inkml:trace>
  <inkml:trace contextRef="#ctx0" brushRef="#br0" timeOffset="61178.5998">22796 2853 0,'0'0'0,"0"-25"15,24 25 17,51 0-32,-50 0 15,-1-25-15,1 25 16,0 0-16,0-25 0,0 25 15,-25-25-15,24 25 0,1-24 16,-50 48 15,25 26-31,-24-25 16,24 0-16,-25 24 0,25 1 16,0-25-16,-25-1 15,25 1-15,0 25 0,0-25 16,0 24-16,0-24 15,0-50 1</inkml:trace>
  <inkml:trace contextRef="#ctx0" brushRef="#br0" timeOffset="61475.9555">22994 3076 0,'25'-25'0,"-25"0"16,25 25-1,24 0 1,-24 0-16,0 0 15,0 0-15,-1-25 0,1 25 16,0-24-16,-25-1 16,-25 25 15,0 0-31,1 25 16,24-1-16,-25 26 15,25-25 1,0 0-16,0-1 15,0 1-15,25 0 16,-50-25 15,0 0-31,0 0 16,0 0-16,25-25 0</inkml:trace>
  <inkml:trace contextRef="#ctx0" brushRef="#br0" timeOffset="61709.4586">23515 2604 0,'0'0'0,"25"0"16,-25 25 0,24-25-16,-24 25 15,25 0-15,-25 0 0,25 49 16,-25-49-16,0 0 0,25 24 15,-25-24-15,0 50 0,0-26 16,0-24-16,-25 49 0,0-24 16,-24 0-16,24-26 0,0 1 15,-25 0-15</inkml:trace>
  <inkml:trace contextRef="#ctx0" brushRef="#br0" timeOffset="63155.4582">5234 6697 0,'0'0'0,"0"-25"0,-25 25 15,25-24-15,-25-1 16,25-25 0,0 25-16,-25 1 15,25-1-15,-24 25 16,24-25-16,-25 25 16,0 0-16,0 0 0,-24-25 15,-1 25-15,25 0 16,0-25-16,1 25 15,-1 0-15,0 0 0,0-24 16,0 24-16,0 0 0,1 0 16,-26 0-16,0 0 0,26 0 0,-1 0 15,-25 0-15,-24 0 16,49 0-16,0 0 0,0 0 16,-24 24-16,24-24 0,-25 25 15,26-25-15,-1 25 0,0 0 0,0-25 16,0 25-16,-24 24 0,24-24 15,0 0-15,0 0 0,1-25 16,-1 49-16,25-24 16,0 0-16,-25-25 0,25 25 0,0-1 15,25 26-15,-25-25 0,49 0 16,-24 0-16,0-1 0,0 1 16,49 25-16,-49-25 0,25-25 15,-1 24-15,1-24 0,49 25 16,-49-25-16,24 0 0,50 0 15,-74-25-15,74 1 16,-50-1-16,-24 0 0,-1 0 0,1 0 16,0 1-16,-1-1 0,-24 0 15,0 0-15,0 0 0,-25 0 16,24-24-16,-24 24 0,0 0 16,-49 25-16,49-25 0,-25 1 15,-25 24-15,26-25 0,-1 25 16,0 0-16</inkml:trace>
  <inkml:trace contextRef="#ctx0" brushRef="#br0" timeOffset="64125.3638">7293 6598 0,'24'0'16,"-48"0"-16,73 0 0,-49-25 0,25 25 15,-25-25 1,0 1 0,0-1-1,-25 0 17,0 0-32,1 25 15,-1-25-15,0 25 16,-25-24-16,26 24 0,-1 0 15,0 0-15,0 0 0,-24 0 16,24 24-16,0-24 16,0 0-16,0 0 0,1 50 15,-1-25-15,0-25 0,25 25 16,-25-1-16,0-24 0,0 25 16,25 0-16,-24-25 0,24 25 15,-25-25-15,0 25 0,25-1 16,0 1-16,-25-25 0,25 25 15,-25-25-15,25 25 0,-24 0 16,24-1-16,0 1 0,0 0 16,0 0-16,24 0 15,1 0 1,0-25-16,-25 24 0,25-24 16,-25 25-16,25-25 0,-1 25 15,1 0-15,0 0 16,0-25-16,0 24 0,24-24 15,-24 25-15,0-25 0,0 25 16,0-25-16,49 0 0,-49 0 16,0 25-16,-1-25 15,1 0-15,0 0 0,25 0 0,-26 0 0,1 0 16,0 0-16,0 0 16,24-25-16,-24 25 0,0 0 15,0 0-15,24 0 0,-24-25 0,25 25 16,-25-25-16,-1 25 15,1-24-15,0-26 16,0 50-16,-25-25 0,25 0 16,-25 1-16,0-51 0,24 50 15,-24 0-15,0 1 0,0-1 16,0 0-16,-49-25 0,49 26 16,-25-1-16,0 25 0,0-25 15</inkml:trace>
  <inkml:trace contextRef="#ctx0" brushRef="#br0" timeOffset="65018.783">9847 6623 0,'0'0'0,"-24"0"0,24-25 32,0 0-32,0 0 15,0 1 1,-25-1-16,25 0 16,-25 25-16,25-25 0,-25 25 15,25-25-15,-25 25 16,1 0-16,-1-24 0,0 24 0,0 0 15,0 0-15,1 0 0,-1-25 16,-50 25-16,51 0 0,-1 0 16,0 0-16,0 25 0,-24-1 15,24-24-15,0 0 0,0 0 16,-24 25-16,24 0 0,-25 0 16,25-25-16,1 25 0,-1-1 15,0-24-15,0 25 0,0 0 16,0 0-16,1 0 0,24-1 0,-25-24 15,25 50-15,-25-25 16,25 0-16,0-1 0,0 1 16,0 25-16,25-25 15,0 0-15,-1-1 0,1-24 16,0 50-16,0-50 0,0 25 16,0-25-16,24 25 0,26-1 15,-51-24-15,26 0 0,0 0 16,-1 0-16,1 0 0,24 0 15,25 0-15,-49 0 16,-25-24-16,24 24 0,1-50 16,-25 50-16,24-25 0,-24 0 15,0 1-15,0-1 16,-25 0-16,0 0 16,0 0-1,-25 25-15,25-25 0,-25 1 16</inkml:trace>
  <inkml:trace contextRef="#ctx0" brushRef="#br0" timeOffset="66192.9262">12154 6672 0,'0'0'16,"0"-24"-16,25 24 15,0-25 1,-25 0 0,25 25-16,-25-25 15,0 0 1,0 1 0,-25-1-1,25 0-15,-25-25 16,0 26-16,0-1 15,1 0 1,-1 25-16,0-25 0,0 25 0,0 0 16,1 0-16,-26 0 0,0 0 15,26 0-15,-26 0 0,25 0 16,-49 0-16,49 25 0,-25-25 0,26 25 16,-1-25-16,0 25 15,-49-1-15,24 1 16,0 0-16,26 0 15,-26 0-15,50-1 0,-25 1 0,0 0 16,25 0-16,-24 0 0,24-1 16,-25 1-16,25 0 0,0 0 15,0 0-15,0 24 16,0-24-16,25-25 0,-25 25 16,24 0-16,1 0 0,0-1 15,-25 1-15,25-25 0,0 25 0,-1 0 16,26 0-16,0-1 15,-26-24-15,1 25 0,25-25 16,24 0-16,-24 25 0,-1-25 16,-24 0-16,25 0 0,-25 0 0,49 0 15,-49-25-15,0 25 0,-1 0 16,1-25-16,0 1 16,0 24-16,-25-25 0,25 25 15,-25-25-15,49 0 0,-24 0 16,0 1-1,-25-1-15</inkml:trace>
  <inkml:trace contextRef="#ctx0" brushRef="#br0" timeOffset="69701.141">11559 7317 0,'0'-24'16,"0"48"62,0 1-62,0 0-16,0 0 15,0 0-15,0-1 0,0 1 16,0 25-16,0-25 15,0-1-15,0 1 16,0 0-16,-25-25 31</inkml:trace>
  <inkml:trace contextRef="#ctx0" brushRef="#br0" timeOffset="69871.7484">11534 7268 0,'0'25'16,"-49"-25"-16,24 0 15,0 0-15,25 24 0,-25 1 16,25 0-16,25-25 31</inkml:trace>
  <inkml:trace contextRef="#ctx0" brushRef="#br0" timeOffset="70004.4622">11534 7268 0,'0'0'0,"25"0"0,-25 25 16,25-1-1,-25 1-15,25 0 16,-25 0-16,24-25 0,1 25 16,0-1-16,0 1 0,0-25 15,-1 0-15,-24 25 0</inkml:trace>
  <inkml:trace contextRef="#ctx0" brushRef="#br0" timeOffset="70356.7031">11038 8062 0,'0'0'0,"-25"-25"16,25 50 30,0-1-46,0 1 16,0 25-16,0-25 16,0-1-16,0 1 0,0 0 15,0 0-15,0 0 16,0-1 0</inkml:trace>
  <inkml:trace contextRef="#ctx0" brushRef="#br0" timeOffset="70716.3879">11212 8037 0,'0'-25'16,"0"0"-16,25 25 0,-1 0 16,1 25-1,0 25-15,-25-26 16,25 1-16,-25 0 0,0 0 0,0 0 15,0-1-15,-25 1 0,25 0 16,-25 0-16,0 0 16,1-25-16,-1 0 15,0 0-15,0 0 16,25-25-16,0 0 31,25 25-15,0 0-16,0-25 15,-1 25 1,1 0-16,0 0 0,0 0 16,0 0-16,-1 0 15,1 0-15,0 0 16</inkml:trace>
  <inkml:trace contextRef="#ctx0" brushRef="#br0" timeOffset="71138.4635">11683 7962 0,'0'0'0,"0"-25"16,0 50 0,0 25-1,0-25-15,0 0 16,0-1-16,0 1 0,0 25 15,0-25-15,0-1 0,-25-24 16,25 25-16,-25 0 16,25 0-16,0-50 31,0 0-31,25 25 0,-25-25 16,25 1-16,0 24 0,0 0 15,-1-25-15,1 25 16,0 0-16,-25 25 15,25-1-15,-25 1 16,0 0-16,-25 0 16,0 0-1,0-25-15,1 0 16,24 24-16,-25-24 16,25-24-1,25 24-15,-1-50 16</inkml:trace>
  <inkml:trace contextRef="#ctx0" brushRef="#br0" timeOffset="71261.1969">12005 8136 0,'0'0'0,"0"25"15,-24 0 1,-1-1-16,0 1 16,25 0-16</inkml:trace>
  <inkml:trace contextRef="#ctx0" brushRef="#br0" timeOffset="71592.4787">11956 7913 0,'-25'0'0,"0"0"0,75 0 31,-25 0-31,-1 0 15,1 0-15,0 0 16,25 0-16,-26-25 0,1 25 16,0-25-16,0 25 0,0-25 15,0 0-15,-25 50 32,0 0-17,0 0-15,0 24 16,0-24-16,0 0 15,0 0-15,0 49 0,0-49 0,0 0 16,0 25-16,0-26 0,0 1 16,-25 25-16,25-25 0,0-1 15,-25 1-15</inkml:trace>
  <inkml:trace contextRef="#ctx0" brushRef="#br0" timeOffset="71893.8252">12179 8210 0,'0'124'16,"0"-248"-16,0 100 0,0-1 15,25 25 1,0-25 0,0 25-16,-1 0 0,1 0 15,25 0-15,-25-25 0,-1 25 16,1 0-16,0-25 16,0 25-16,-25-24 15,-25 24 1,25 24-1,-25 1-15,0-25 16,25 25-16,0 0 0,0 0 16,0-1-16,0 1 15,25-25-15,-25 25 0,25 0 16,-25 0-16,0-1 16,-25-24-1,0 0-15,1 0 16,-1 0-16</inkml:trace>
  <inkml:trace contextRef="#ctx0" brushRef="#br0" timeOffset="250873.0921">3324 7590 0,'-25'0'15,"25"-25"32,25 25-16,0-24-31,-1 24 16,1-25-16,0 25 0,0-25 0,0 0 16,49 0-16,-49 1 15,24 24-15,-24-25 0,25 0 0,24-25 16,-49 50-16,25-24 16,-25-1-16,-1 25 0,1-25 0,0 25 15,-50 0 63</inkml:trace>
  <inkml:trace contextRef="#ctx0" brushRef="#br0" timeOffset="251155.3942">3597 7293 0,'24'0'0,"1"-25"16,0 25-16,0 0 15,25 0-15,-1-25 0,1 0 16,-25 25-16,-1 0 0,26 0 15,-25 0-15,0 25 16,-25 0-16,0 0 16,-25-1-16,25 1 0,-50 0 0,50 0 15,0 0-15,0-1 0,-25 26 16,1-50-16,24 25 0,0 0 16</inkml:trace>
  <inkml:trace contextRef="#ctx0" brushRef="#br0" timeOffset="535234.9767">23068 5730 0,'-24'0'16,"24"25"62,0-1-47,0 1-15,0 0-16,0 0 15,0 0-15,-25-25 16,25 25-16,0-1 0,0 1 0,0 0 15,0 0-15,0 0 0,0-1 16,0 1-16,0 0 16,0 0-16,0 0 0,0 24 15,0-24-15,0 0 16,0 0-16,0-50 31,0 0-15,0 0-16,0 0 15</inkml:trace>
  <inkml:trace contextRef="#ctx0" brushRef="#br0" timeOffset="535767.4101">23044 5680 0,'0'-25'16,"24"25"15,1 0-15,0 0-16,-25 25 0,25-25 15,0 0-15,-1 0 16,26 0-16,-25 0 0,0 0 15,24 0-15,-24 0 0,25 0 16,24-25-16,-24 25 0,-26 0 0,26 0 16,0 0-16,24 0 15,-49 0-15,0 0 0,-1 0 0,1 0 16,0 0-16,0 25 0,-25 0 16,-25-25-1,0 25 1,25 0-1,0-1 1,0 1-16,0 0 16,0 0-1,0 0-15,0 0 0,0-1 0,0 1 16,-25 0-16,25 0 0,0 0 16,-24 24-16,24-24 0,0 0 15,0 0-15,0-1 0,0 1 16,0 0-16,0 0 0,0 0 15,0-1 1,-25-24-16</inkml:trace>
  <inkml:trace contextRef="#ctx0" brushRef="#br0" timeOffset="536040.7003">23192 6226 0,'-24'0'0,"24"25"47,24-25-47,1 0 16,0 0-16,25 0 15,-26 0-15,1 0 0,25 0 0,-25 25 16,74-25-16,-74 0 0,24 0 16,1 0-16,-25 0 15,-1 0-15,51-25 0</inkml:trace>
  <inkml:trace contextRef="#ctx0" brushRef="#br0" timeOffset="536433.6845">24408 5755 0,'-25'0'0,"25"-25"15,0 50 17,0-1-32,0 1 15,0 0-15,0 0 16,0 0-16,0 0 0,0-1 15,0 1-15,0 0 0,0 0 16,0 24-16,0-24 0,0 0 16,0 0-16,0 0 0,0-1 15,0-48 1</inkml:trace>
  <inkml:trace contextRef="#ctx0" brushRef="#br0" timeOffset="536878.5132">24358 5730 0,'0'0'0,"-25"-25"16,25 0-1,25 25-15,25 0 16,-25 0-16,-1 0 0,26 0 15,-25 0-15,0 0 0,24 0 16,-24 0-16,49 0 16,-24 0-16,-25 0 0,24 0 0,1 0 15,-25 0-15,49 0 0,-24 0 16,-25 0-16,24 0 0,-24 0 16,0 0-16,0 0 0,0 0 15,-25 25 16,-25 0-15,25 0-16,0-1 16,0 26-16,0-25 15,0 0-15,0 0 0,0 24 16,0-24-16,0 0 16,0 0-16,0-1 15,0 26-15,0-25 16,0 0-16,-25-1 15,0-24-15,0 25 16</inkml:trace>
  <inkml:trace contextRef="#ctx0" brushRef="#br0" timeOffset="537109.806">24482 6152 0,'-25'0'0,"50"0"0,-74 0 15,24 24-15,0-24 16,75 0 0,-26 0-16,1 0 15,25 0-15,-1 0 0,1 0 16,-25 0-16,24 0 0,51 0 16,-51 0-16,-24 0 0,25 0 0,-1 0 15,26 0-15,-1 0 0,1-24 16,-51 24-16,26 0 15</inkml:trace>
  <inkml:trace contextRef="#ctx0" brushRef="#br0" timeOffset="537427.4991">25797 5779 0,'0'-24'15,"-25"48"17,25 1-17,0 0-15,0 0 16,0 0-16,0 0 0,0-1 15,0 1-15,0 0 0,0 0 16,0 24-16,0-24 0,0 0 0,0 0 16,0 0-16</inkml:trace>
  <inkml:trace contextRef="#ctx0" brushRef="#br0" timeOffset="537824.4708">25698 5755 0,'0'0'0,"0"-25"0,-25 25 16,25-25-16,-25 25 0,25-25 15,25 25 1,0 0 0,-1 0-16,26 0 15,-25 0-15,0 0 16,-1 0-16,26 0 0,0 0 15,-1 0-15,-24 0 0,25 0 0,-1 0 16,1 0-16,24 25 0,-24-25 16,-25 25-16,24-25 0,-24 0 15,0 0-15,0 0 0,0 0 16,-25 25 0,-25-1-1,25 1-15,0 0 0,0 0 16,0 0-16,0 0 0,0-1 15,-25 1-15,25 25 0,0-25 16,0-1-16,0 1 0,25 0 16,-25 0-16,0 0 0,0-1 15,0 1-15,25-25 16,-50 0 0</inkml:trace>
  <inkml:trace contextRef="#ctx0" brushRef="#br0" timeOffset="537996.0269">25822 6201 0,'-25'0'0,"74"0"32,-24 0-17,25 0-15,0 0 0,-26-25 16,76 25-16,-51 0 0,1 0 15,24 0-15,-24-24 0,-1 24 16</inkml:trace>
  <inkml:trace contextRef="#ctx0" brushRef="#br0" timeOffset="538287.2732">27136 5804 0,'0'0'0,"0"-25"15,0 50 17,0 0-32,0 0 0,0 25 15,0-26-15,0 1 16,0 0-16,0 25 0,0-26 15,0 1-15,0 0 0,0 0 16,25 0-16,0 24 0,-25-24 16,25-25-1</inkml:trace>
  <inkml:trace contextRef="#ctx0" brushRef="#br0" timeOffset="538763.9431">27161 5755 0,'0'0'0,"-25"0"16,25-25-16,25 25 31,25 0-31,-25 0 16,24 0-16,-24 0 15,0 0-15,24 0 0,1 0 0,-25 0 16,0 0-16,24 0 15,1-25-15,-1 25 0,-24 0 16,0 0-16,25 0 0,-26 0 16,51 0-16,-50 0 0,-1 0 0,1 0 15,0 0-15,25 0 0,-26 0 16,1 0 0,-25 25-16,0 0 31,0-1-31,-25 1 15,25 0-15,0 0 16,0 0-16,0 0 0,0-1 16,0 1-16,0 0 15,25 0-15,-25 0 0,0-1 16,0 1-16,0 0 0,0 0 0,0 0 16,0-1-16,0 1 0,0 0 15,0 25-15,0-26 16,0 1-1,0-50 17</inkml:trace>
  <inkml:trace contextRef="#ctx0" brushRef="#br0" timeOffset="539040.7426">27087 6325 0,'0'0'15,"-25"0"-15,25-25 0,25 25 32,24-24-32,-24 24 0,25 0 0,-25 0 15,24 0-15,50 0 16,-49 24-16,0-24 0,-1 0 15,-24 25-15,25-25 0,49 0 16,-50 0-16,1 0 0,-25 25 0,24-25 16,1 0-16,-25 0 0,0 0 15</inkml:trace>
  <inkml:trace contextRef="#ctx0" brushRef="#br0" timeOffset="543712.2967">23192 6747 0,'0'-25'31,"0"0"-15,0 0-1,0 1 1,0-1-16,0 0 0,-24 25 16,24-25-16,-25 25 15,0 0-15,0 0 16,25 25-16,-25 0 16,25 0-16,0-1 15,0 1-15,0 0 0,25 0 16,0 0-16,-25 24 15,25-24 1,0 0-16,-25 0 0,0 0 16,-25-1-1,0-24-15,0 0 16,0 0-16,1-24 16,24-1-16,0 0 15,0 0-15,0 0 0,24 0 16,1-24-16,0 49 15,0-25-15,0 0 0,-1 0 16,26-24-16,-25 49 0,-25-25 16,25 25-16,-25-25 15,24 0-15,-24 50 47,0 0-47,0 0 16,0 0-16,0-1 15,0 1-15,0 0 0,0 0 16,0 0-16,-24-25 0,24 24 16,24-24 15,1-24-31,0 24 16,0-25-16,0 25 15,-25-25-15,24 0 0,1 25 16,0 0-16,0 0 15,-25 25-15,0 0 16,0 0-16,0-1 16,0 1-16,-25-25 0,0 0 15,25 25-15,-25-25 16,25-25 0,0 0-1,0 1-15,25 24 0,-25-25 16,25 0-16,0 25 15,-25-25-15,25 25 16,-1-25-16,-24 50 31,0 0-31,0 0 32</inkml:trace>
  <inkml:trace contextRef="#ctx0" brushRef="#br0" timeOffset="544340.7518">23639 6499 0,'0'-25'15,"0"50"32,25 0-47,-1-25 16,-24 24-1,25-24-15,0 0 16,0 0 0,0 0-16,-25 25 15,0 0 17,0 0-32,0 0 0,0-1 15,0 1-15,0 0 0,-25 25 16,25-26-16,0 1 15,0 0-15,0 0 0,0 0 16,-25-25-16,0-25 31,25 0-31,-25 25 0,25-25 16,0 0-16,0 1 16,0-1-16,0 0 0,25 0 15,0 25 1,-25-25-1,25 25-15,0 0 16,-1 0-16,1 0 0,0 0 0,-25-24 16,50 24-16,-25 0 0,-1 0 15,1 0-15,-25-25 16,-25 25 0,1 25-1,-1-25-15,0 0 0,25 24 16,-25-24-16,25 25 0,0 0 15,25-25-15,-25 25 16,25-25-16,0 25 0,-1-25 16,1 24-1,-25 1 1,-25-25-16,1 0 16,-1 25-16,25-50 31</inkml:trace>
  <inkml:trace contextRef="#ctx0" brushRef="#br0" timeOffset="544745.2708">24656 6524 0,'0'0'0,"0"-25"16,-25 0 15,0 25-15,0 0-1,25 25-15,-24-25 16,24 25-16,0-1 0,0 1 16,0 0-16,0 0 0,0 0 15,0-1-15,0 1 0,0 0 16,0 0-16,0 0 0,0-1 15,0 1-15,0 0 16,-25-25-16,0 0 16,0-25-1,25 0 1,0 1-16,0-1 16,25 0-16,0 25 0,-25-25 15,25 0-15,-1 25 0,1-24 16,0-1-16,0 0 0,0 25 0,-1-25 15,1 25-15,0-25 0</inkml:trace>
  <inkml:trace contextRef="#ctx0" brushRef="#br0" timeOffset="545201.6029">24854 6499 0,'25'-25'15,"-50"50"-15,50-25 32,-50 25-32,25-1 15,0 1-15,0 0 0,-25 0 16,25 0-16,0-1 0,0 26 15,-24-25 1,48-25 15,-24-25-31,25 25 0,0 0 16,-25-25-16,25 25 16,0 0-1,0 0-15,-1 0 16,-24 25-16,0 0 31,-24 0-31,-1-1 16,0 1-1,50-50 1,0 1 0,-1-1-16,1 25 0,0-25 15,0 25-15,0 0 16,-1 0-16,-24 25 47,-24-25-47,24 25 15,-25-25-15,25-25 32,0 0-17</inkml:trace>
  <inkml:trace contextRef="#ctx0" brushRef="#br0" timeOffset="545491.8488">25102 6499 0,'0'0'0,"0"-25"0,0 0 16,-24 25 0,24 25-1,0 0-15,0 0 16,24-25-16,1 0 16,0 24-16,0-24 15,0 0-15,-1 0 0,26 0 16,-25-24-16,0 24 15,-1-25-15,1 25 16,-25 49 0,0-24-1,-25 0 1,25 0-16,-24 24 0,24-24 16,0 0-16,-25 0 0,25 0 15,0-1-15,-25 1 0,25 0 16,-25-25-1</inkml:trace>
  <inkml:trace contextRef="#ctx0" brushRef="#br0" timeOffset="545808.0314">25202 6697 0,'49'124'0,"-98"-248"0,49 99 16,24 25 0,26 0-16,-25 0 15,0 0-15,-1 0 16,1 0-16,50 0 0,-51 0 15,1 0-15,0 0 0,0 0 16,0 0-16,-1 0 0,-24-24 16,-24 24-1,-1 0-15,0 0 16,0 0-16,0 0 0,-24 24 16,49 1-16,-25 0 15,25 0 1,25 0-16,0-25 15,-25 24-15,24-24 0,1 25 16,-25 0 0,-25-25-1,1 25-15,-1-25 16,25-25-16</inkml:trace>
  <inkml:trace contextRef="#ctx0" brushRef="#br0" timeOffset="546552.741">26293 6598 0,'0'-25'0,"-25"25"16,0-25-16,25 1 15,-24 24 1,-1 0-16,25 24 16,-25-24-16,25 25 15,0 0-15,0 0 0,0 0 16,0-1-16,-25 26 16,25-25-16,0 0 15,0-1-15,0 1 0,-25 0 16,1 0-16,-1 0 0,0 0 15,0-1-15,0-24 16,1-24 0,24-1-16,0 0 0,0 0 15,24 25-15,-24-25 16,50 25-16,-25-49 0,0 49 16,-1-25-16,1 0 0,0 25 0,25-50 15,-26 50-15,1-24 0,0 24 16,0 0-16,-25-25 0,74 25 15,-74-25 1,25 25-16,0 0 16,-25 25-1,-25-25 1,0 0-16,25 25 16,0 24-16,-25-49 15,25 25-15,0 0 0,-24-25 16,24 49-16,0-24 0,0 0 15,0 0-15,0 0 16,24-25 0,1-25 15,0 0-31,0 0 16,0 25-16,-25 25 31,-25 0-16,0-25-15,0 25 16,25 0-16,25-25 31,0-25-15,-25 0-16</inkml:trace>
  <inkml:trace contextRef="#ctx0" brushRef="#br0" timeOffset="546687.3934">26665 6821 0,'0'0'15,"0"25"1,-25-25 0,0 25-1,25 0 1</inkml:trace>
  <inkml:trace contextRef="#ctx0" brushRef="#br0" timeOffset="547005.569">26615 6623 0,'0'0'0,"0"-25"16,0 50 15,25-25-15,0 0-1,0 0-15,0 0 16,-1 0-16,-24-25 0,25 25 15,-25-25-15,25 25 0,-25 25 47,-25-25-47,25 50 16,-25-26-16,25 1 0,0 0 16,0 0-16,-24 0 0,24-1 15,0 1-15,-25 0 0,25 0 16,-25-25-1,25-25 1</inkml:trace>
  <inkml:trace contextRef="#ctx0" brushRef="#br0" timeOffset="547308.3026">26665 6747 0,'0'-25'0,"25"25"16,0 0-1,-1 0 1,1 0-16,0 0 0,0 0 15,0 0-15,-1 0 16,1 0-16,0 0 0,0-25 16,-50 25-1,-25 25 1,26-25-16,-1 0 16,0 25-16,25 0 15,-25-1-15,25 1 16,0 0-16,25-25 15,-25 25-15,25-25 16,-25 25 15,-25-25-31,0 0 0,0 0 16</inkml:trace>
  <inkml:trace contextRef="#ctx0" brushRef="#br0" timeOffset="548123.2646">27632 6697 0,'0'0'0,"0"-25"0,0 1 16,0-1-16,0 0 16,0 0-16,0 0 0,0 1 15,-24 24 1,24 24 0,-25-24-16,25 25 0,0 25 15,-25-25-15,25 24 0,0-24 16,0 0-16,0 24 15,0-24-15,0 0 0,0 0 0,0 0 16,0 0-16,-25-1 0,0 1 16,1-25-16,24 25 15,-25-25-15,0 0 0,25-25 16,0 0-16,0 1 16,0-1-16,0 0 0,25 25 15,-25-25-15,25 25 0,-1-25 16,1 0-16,0 1 0,0 24 15,0-25-15,-1 25 0,26-25 16,0 0-16,-26 25 0,1-25 16,0 1-16,0 24 0,0-50 15,-1 50-15,1-25 0,0 0 16,-25 1 0,0 48-1,-25 1 1,25 0-16,0 0 15,-25 0-15,1-1 0,-1 1 16,25 0-16,-25 0 0,25 0 16,-25 24-16,25-24 0,0 0 15,-25-25-15,25 25 0,0 0 16,25-25 0,0-25-16,0 25 15,-25-25-15,25 25 16,-1 0-16,1 0 0,0-25 0,0 25 15,0 0 1,-1 0 0,-24 25-16,-24 0 15,-1-25 1,25 25-16,-25-25 16,0 24-16,0-24 15,50 0 1,0-24-1,25 24-15</inkml:trace>
  <inkml:trace contextRef="#ctx0" brushRef="#br0" timeOffset="548243.9483">28178 6871 0,'0'0'0,"-25"25"32,25 0-17,-24-1-15,24 1 16</inkml:trace>
  <inkml:trace contextRef="#ctx0" brushRef="#br0" timeOffset="548569.106">28228 6598 0,'0'0'0,"-25"0"15,25-25-15,0 50 31,25-25-15,0 25-16,-1-25 16,1 0-16,0 0 0,0 0 15,0 0-15,-1-25 0,1 25 16,0-25-16,-50 50 47,25 0-47,0 0 0,-25-1 15,1 26-15,24-25 0,-25 0 16,25-1-16,0 1 0,0 0 16,-25 25-16,25-25 0,0-1 15,0 1-15,-25-25 32,25-25-32</inkml:trace>
  <inkml:trace contextRef="#ctx0" brushRef="#br0" timeOffset="548884.8504">28277 6821 0,'0'-25'0,"0"1"16,50 24 15,-25-25-31,0 25 0,-1 0 16,1 0-16,0 0 0,0 0 16,49 0-16,-49 0 0,0 0 15,0 0-15,-1 0 16,1-25-16,-50 25 31,1 0-31,-1 0 16,0 0-16,0 0 15,25 25-15,0 0 16,0-1-16,0 1 0,0 0 16,25-25-16,-25 25 0,0 0 15,25 0-15,-25-1 16,0 1-16,-25 0 15,-25-25 1,26 0-16,-1 0 0</inkml:trace>
  <inkml:trace contextRef="#ctx0" brushRef="#br0" timeOffset="554541.2692">24780 918 0,'0'0'0,"0"-25"0,-25 50 47,25 0-32,-25-1-15,25 1 0,-25 0 16,1 0-16,24 0 0,-50 24 0,25-24 15,0 0-15,1 0 0,-1-1 16,-25 1-16,25 25 0,1-25 16,-1-25-16,0 24 0,0-24 15,25 25-15,25-25 32,0-25-32,0 25 0,-1 0 15,1 0-15,50-24 0,-51 24 16,26 0-16,0 0 15,-26 0-15,26 0 0,24-25 16,-49 25-16,0 0 0,0 0 0,-25-25 16,25 25-16,-25-25 15,-25 25-15</inkml:trace>
  <inkml:trace contextRef="#ctx0" brushRef="#br0" timeOffset="554701.8524">24780 1091 0,'-25'0'0,"25"25"16,-25 25 0,25-25-16,0-1 0,0 26 0,-25-25 15,25 24-15,0 26 16,-24-26-16,24 1 0,0-25 16,0 0-16,0-1 0</inkml:trace>
  <inkml:trace contextRef="#ctx0" brushRef="#br0" timeOffset="554981.1274">25202 1141 0,'0'0'0,"24"0"15,1 25 16,0-25-15,-25 25-16,25-1 16,0 1-16,-1 0 15,-24 0-15,25 0 16,-25 24-16,0-24 0,0 0 16,25 0-16,-25-1 15,0 1-15,25-25 16</inkml:trace>
  <inkml:trace contextRef="#ctx0" brushRef="#br0" timeOffset="555165.652">25400 1116 0,'0'25'31,"0"0"-31,-25-25 15,25 25-15,-25-1 0,1 26 16,-26 0-16,25-26 0,0 1 16,1 0-16,-1 25 0,0-26 15,25 1-15,-25 0 0</inkml:trace>
  <inkml:trace contextRef="#ctx0" brushRef="#br0" timeOffset="555824.9486">25946 1091 0,'0'0'0,"0"-24"0,0-1 15,25 25 1,24 25 0,-24-25-16,-25 49 15,25-49-15,-25 25 16,25 25-16,-25-26 0,0 1 15,0 0-15,-50 0 0,50 0 0,-50-1 16,26 1-16,-1 0 16,0-25-16,0 25 0,0-25 0,0 0 15,1 0-15,24-25 32,24 25-32,1 0 15,0-25-15,0 25 16,0 0-16,0 0 0,49-49 15,-49 49-15,24-25 16,-24 25-16,0-25 0,0 25 16,24-25-16,-24 0 0,0 1 0,0-1 15,0-25-15,24 1 0,-24-1 16,0 25-16,-25 0 0,25 1 16,-25-1-16,24 0 0,-48 50 31,24 0-31,-25-1 15,25 26-15,-25-25 0,0 24 16,0 26-16,25-26 0,0 1 16,0 0-16,-24-26 0,24 76 0,0-76 15,0 1-15,0 0 16,0 0-16,0 0 0,24-25 16,-24-25-16</inkml:trace>
  <inkml:trace contextRef="#ctx0" brushRef="#br0" timeOffset="556017.4483">26665 1191 0,'0'0'0,"-25"0"0,0 0 15,1 0-15,-1 0 0,-25 24 16,1-24-16,49 25 0,-25-25 16,0 25-16,25 0 0,0 0 15,0-1-15,0 1 16,50 25-16,-1-25 0,-24-1 15,49 1-15,-24-25 16,-25 0-16,49 0 0,-49 0 16,0 0-16</inkml:trace>
  <inkml:trace contextRef="#ctx0" brushRef="#br0" timeOffset="557116.9729">27459 1141 0,'25'0'15,"-25"25"1,0 0-16,24-25 0,1 74 16,0-49-16,0 0 0,0-1 15,-25 1-15,24 25 16,26-25-16,-50-1 0,25 1 15,0-25-15</inkml:trace>
  <inkml:trace contextRef="#ctx0" brushRef="#br0" timeOffset="557275.1838">27682 1141 0,'0'0'0,"-25"0"0,0 25 15,1 24-15,-1-24 0,0 0 16,0 0-16,0 0 0,-24 49 15,24-49-15,0 24 0,25-24 16,-25 0-16,25 0 0,0 0 16</inkml:trace>
  <inkml:trace contextRef="#ctx0" brushRef="#br0" timeOffset="557659.2415">28327 1215 0,'0'0'16,"25"0"-16,0-24 0,-1-1 0,-24 0 16,25 0-16,-25 0 0,25-24 15,0-1-15,-25 25 0,25 1 16,-25-26-16,0 25 0,0 0 16,-25 1-16,0-1 15,0 25-15,-24 25 0,24-25 0,25 49 16,-25-24-16,25 0 0,0 24 15,-25 26-15,25-26 16,0 1-16,25 0 0,-25-26 16,25 51-16,0-26 0,-25-24 15,24 25-15,-24-25 0,0-1 0,0 26 16,-24-50-16,24 25 0,-50-25 16,25 0-16,0 0 15,1 0-15,-1-25 0,25 0 16,0 0-16,-25 1 0,25-26 0,0 25 15,25 0-15,0 1 0,-1-1 16,26-25-16,0 25 0,-26 25 16,1-24-16,25 24 0,-25-25 15,49 25-15</inkml:trace>
  <inkml:trace contextRef="#ctx0" brushRef="#br0" timeOffset="558326.5143">28054 1786 0,'0'0'0,"-25"0"15,0-25-15,50 25 32,0 0-32,0 0 0,74 0 15,-74 0-15,49 0 0,-24 0 16,0 25-16,24-25 0,-24 0 16,-26 0-16,1 0 0,-50 0 31,1 0-31,-26 0 0,25 0 15,-74 0-15,49 0 0,-24 0 16,24 0-16,26 0 0,-26 25 16,-25-25-16,51 0 0,-1 0 15,25 25 1,49-25-16,1 0 0,-25 0 16,0 0-16,49 0 0,-24 0 15,-1-25-15,-24 25 0,25 0 16,-1 0-16,-24 0 0,0 0 15,-50 0 1,-24 0-16,-1 0 0,25 25 16,-24-25-16,24 0 0,-50 24 15,51-24-15,-1 25 0,74-25 32,-24 0-32,0 0 0,25 0 15</inkml:trace>
  <inkml:trace contextRef="#ctx0" brushRef="#br0" timeOffset="575814.4748">24259 1885 0,'0'-25'16,"25"25"-1,0 0-15,-1 0 16,1 0-16,0 0 15,0 0-15,0 0 16,-1 0-16,1 0 0,0 0 16,25 0-16,-26 0 0,1 0 0,25 0 15,-25 25-15,49-25 0,-24 0 16,-26 0-16,1 0 0,0 0 16,0 0-16,0 0 0,-50 25 31,-25-25-16,25 0-15,1 0 0,-1 0 16,-50 0-16,51 0 0,-1 0 0,-25 0 16,25 0-16,-24 0 15,-1-25-15,25 25 0,1 0 0,-1 0 16,0 0-16,0 0 0,50-25 31,0 25-15,0 0-16,-1 0 0,26 0 15,-25 0-15,49 0 0,-49 0 16,25 0-16,-26 0 0,26 0 16,-25 0-16,0 25 0,-1-25 15,-98 25 1,49-25-16,0 0 0,-24 0 16,-1 0-16,1 0 0,-100 25 15,99-25-15,1 0 16,-1 0-16,25 0 15,50 0 1,0-25 0,0 25-16,49-25 0,-24 25 15,-1 0-15,1-25 0,-1 25 16,1 0-16,74-24 0,-99 24 16,24 0-16,-24 0 0,0 0 0,-50 0 15,0 0 1,-24 24-16,-1-24 0,-74 0 15,75 25-15,-26-25 16,26 0-16,-1 0 0,0 25 0,-24-25 16,49 0-16,0 25 0,50-25 31,0 0-31,25 0 0,-1 0 16,1-25-16,49 25 0,-25-25 15,1 25-15,-26 0 0,1 0 16,0 0-16,24 0 0,-49 0 0,0 0 15,-50 0 1,0 0-16,-25 0 0,26 0 16,-26 25-16,0-25 0,-49 0 15,50 0-15,-1 0 0,25 0 16,-24 0-16,24 25 0,0-25 16,0 0-16,75 0 15,-25 0 1,24 0-16,26-25 15,-51 25-15,51-25 0,-50 25 16,-1 0-16,1 0 0,0 0 16,-75 0-1,26 0-15,-1 0 16,-50 25-16,51-25 0,-26 0 0,25 0 16,0 0-16,1 0 0,-26 25 15,75-25 16,0 0-31,-1-25 16,1 25-16,50-25 0,-51 25 16,1 0-16,0 0 15,0 0-15,-50 0 32,25 25-17,-25 0 1,0-25 62</inkml:trace>
  <inkml:trace contextRef="#ctx0" brushRef="#br0" timeOffset="577778.8171">23614 5556 0,'0'0'0,"-50"0"0,26 0 16</inkml:trace>
  <inkml:trace contextRef="#ctx0" brushRef="#br0" timeOffset="579438.7407">28873 5730 0,'-25'0'0,"0"0"0,0 0 16,25 25 0,-25-1-16,25 1 15,-24 25 1,-1-50-16,25 25 0,-25 0 15,0-1-15,-24 26 0,24-25 16,0 24-16,0-24 0,0 0 16,1 0-16,-26 24 0,50-24 15,-25 0-15,0 0 0</inkml:trace>
  <inkml:trace contextRef="#ctx0" brushRef="#br0" timeOffset="579676.0404">28501 5829 0,'24'0'0,"-24"25"31,0 0-31,25-25 16,-25 25-16,25-1 0,-25 1 15,25-25-15,-25 25 0,25 0 16,-1 0-16,1-1 0,0 1 16,0-25-16,24 25 15,-24 0-15,0-25 16,0 0-16</inkml:trace>
  <inkml:trace contextRef="#ctx0" brushRef="#br0" timeOffset="580050.8782">29766 5631 0,'0'0'0,"-50"24"16,25 1-16,0-25 15,1 25-15,-1 25 16,0-26-16,25 1 0,0 0 0,-25 0 16,25 0-16,0 0 0,0-1 15,0 1-15,25 0 0,0-25 16,24 50-16,1-50 0,-25 24 15,24-24-15,-24 0 0,25 0 16,24 25-16,-49-25 0,25 0 16,-26 0-16,1-25 0,0 1 15,0 24-15,-25-25 0,25 0 16</inkml:trace>
  <inkml:trace contextRef="#ctx0" brushRef="#br0" timeOffset="580231.4035">30038 5755 0,'0'0'0,"0"24"16,-24-24 0,24 50-16,-25-25 0,25 0 15,-25 0-15,0-1 0,25 1 16,-49 50-16,24-26 16,0-24-16,0 25 0,0-26 0,1 26 15,-26 0-15,25-1 0,25-24 0,-25-25 16,25 25-16,-24 0 0</inkml:trace>
  <inkml:trace contextRef="#ctx0" brushRef="#br0" timeOffset="582619.5579">30535 6226 0,'-25'0'0,"50"0"47,-1 0-32,1 0-15,0 0 0,0 0 16,0 0-16,-1 0 16,1 0-16,0 0 0,0 0 15,-50 25 16,0 0-31</inkml:trace>
  <inkml:trace contextRef="#ctx0" brushRef="#br0" timeOffset="582755.5312">30411 6474 0,'-25'0'16,"25"25"-16,25-25 15,-1 0-15,1 0 16,0 0-16,0 0 0,0-25 15,-1 25-15,1 0 0,0 0 16,0 0-16</inkml:trace>
  <inkml:trace contextRef="#ctx0" brushRef="#br0" timeOffset="583103.1011">31080 6077 0,'0'0'0,"25"0"16,-25 25 0,0 25-1,-25-26 1,25 1-16,0 0 15,0 0-15,-25 24 0,1-24 16,24 0-16,-25 0 0,25 0 16,-25-1-16,0 51 0,25-50 15,0-1-15,-25 1 0,25 0 16,-24 0-16,24 0 0,-25-1 16,25 1-16,-25 0 15</inkml:trace>
  <inkml:trace contextRef="#ctx0" brushRef="#br0" timeOffset="583519.0229">31403 6176 0,'0'25'47,"0"0"-47,-25 0 16,0-25-16,0 25 0,25-1 15,-24 1-15,-1 0 0,25 0 16,-25 0-16,25-1 0,0 1 15,-25 0-15,25 25 0,-25-26 16,25 1-16,0 0 0,0 0 16,0 0-16,25-1 0,0 1 15,0-25-15,0 0 16,-1 0-16,1 0 0,-25-25 16,25 25-16,-25-24 0,0-1 15,0 0-15,0 0 0,0 0 16,-25 25-16,25-24 0,-49-1 15,24 25-15,0 0 0,0 0 16,0 0-16,0 0 0,1 0 16</inkml:trace>
  <inkml:trace contextRef="#ctx0" brushRef="#br0" timeOffset="584307.4959">31899 6251 0,'0'-25'62,"0"50"16</inkml:trace>
  <inkml:trace contextRef="#ctx0" brushRef="#br0" timeOffset="585236.6134">31899 6499 0,'25'-25'47,"-25"0"-31,0 0-16,0 1 31,-25 24-31,0 0 15,0 24 1,0 1-16,25 0 16,-24-25-16,24 25 0,0 0 15,0-1-15,24-24 32,1 0-17,0 0-15,25-24 16,-50-1-16,24 25 0,-24-25 15,0 0-15,25 25 0,-25 25 47,-25 0-47,25 0 16,0-1-16,0 1 0,0 0 16,0 0-16,25-25 15,0 0-15,0 0 16,0 0-16,-1-25 15</inkml:trace>
  <inkml:trace contextRef="#ctx0" brushRef="#br0" timeOffset="585640.5657">32321 6524 0,'24'0'15,"-173"49"-15,274-98 0,-101 24 0,1 25 0,0-25 16,-25 0-16,0 0 16,-25 1-1,0 24-15,1 0 16,-26 0-16,25 24 0,0 1 15,0 0 1,25 0-16,-24 0 0,24-1 16,0 1-1,0 0-15,24-25 0,1 0 16,0 0 0,0 0-16,0-25 0,0 0 15,-1 1-15,1-1 0,0 0 16,-25 0-16,25 0 15,0 25-15,-1-74 0,1 49 16,-25 0-16,0 1 0,0-1 16,0 50 15,-25-1-31,25 1 0,-24 0 16,24 0-16,0 0 15,0 24-15,-25-24 0,25 0 0,0 0 16,0-1-16,25 1 0,-25 0 15,24-25-15,1 0 0,-25 25 16,25-25-16,25 0 16</inkml:trace>
  <inkml:trace contextRef="#ctx0" brushRef="#br0" timeOffset="586187.5262">32767 6524 0,'0'0'0,"25"-25"0,-25 0 15,0 0-15,-25 25 16,0-25-16,0 25 15,1 0-15,-26 0 16,25 50-16,0-50 16,25 25-16,-24-25 0,24 49 0,-25-49 15,25 25-15,25 0 16,-1-25 0,1 0-1,0-25-15,0 0 0,0 25 0,-25-24 16,24-1-16,-24 0 0,25 25 15,0-50-15,-25 26 0,25-1 16,-25 0-16,0 0 16,0 0 15,0 50 0,0 0-15,0 0-1,-25 0-15,25-1 0,0 1 0,-25 25 16,25-25-16,0-1 16,0 1-16,-25 0 15,25 0-15,0-50 47,25 0-47,0 25 16,-25-25-16,25 25 0,-25-24 15,25-1-15,-1-25 0,1 50 16,0-25-16,-25 1 0,25-1 16,0 25-16,-1-25 0,1 25 15,-25 25 1,0 0-16</inkml:trace>
  <inkml:trace contextRef="#ctx0" brushRef="#br0" timeOffset="587204.6062">32916 6598 0,'0'0'16,"-25"0"-16,25 25 0,25-50 31,0 25-15,-1-25-16,1 0 16,0 25-16,0-24 15,-25-1-15,25 0 16,-25 0-1,0 0-15,-25 25 16,0 0 0,25 25-1,-25-25-15,25 25 0,0 0 16,0 0-16,25-1 16,0-24-1,24 25-15,-24-25 0,25 0 16,-25 0-1,-1 0-15,1-25 0,0 1 16,-25-1-16,25 0 16,-25 0-16,0 0 15,-25 25 1,0 0 0,25 25-16,0 0 0,0 0 15,-25 24-15,25-24 16,0 0-16,0 0 15,0 0-15,0-1 16,0 1-16,0 0 31,0-75-15,25 26-16,0 24 16,0-25-16,0-25 15,-1 25-15,1 1 0,0-1 16,0 0-16,-25 0 0,25 0 15,0 1-15,-25-1 16,0 0-16,0 50 47,0 24-47,-25-24 16,0 0-16,25 25 15,0-26 1,0 1-1,0 0-15,0 0 16,-25-25 0,25 25-1,0-50 32,25 0-16,0 25-15,0 0-16,-1 0 0,26 0 16,-25-25-16,0 25 15,-1 0-15,1-25 16,-25 1-16,0-1 16,-25 0-1,1 25-15,-1 0 16,0 25-16,0-25 15,0 25-15,25-1 16,-24 1-16,24 0 16,24 0-1,1-25-15,0 0 16,0 25-16,0-25 0,-1 0 16,1 0-16,0-25 15</inkml:trace>
  <inkml:trace contextRef="#ctx0" brushRef="#br0" timeOffset="587445.5235">33834 6524 0,'-25'-25'16,"0"25"-1,0 0-15,0 0 0,1 25 16,-1-25-16,25 24 16,-25-24-16,25 25 15,0 25 1,25-25-16,-25-1 15,25-24-15,-25 25 16,0 0-16,0 0 0,0 0 16,-25-1-1,0-24-15,-25 25 16,26-25-16,-1 0 16</inkml:trace>
  <inkml:trace contextRef="#ctx0" brushRef="#br0" timeOffset="897084.4082">12626 7987 0,'0'-25'0,"0"0"16,0 1 0,0-1-16,0 0 15,0 0-15,0 0 16,-25 25-16,25-24 0,-25-1 16,0 25-1,0-25-15,1 0 16,-1 25-16,-25-25 0,25 1 0,1 24 15,-1 0-15,0-25 0,-49 25 16,49-25-16,0 25 16,-25 0-16,25 0 0,-24 0 0,-26 0 15,26 0-15,-1 0 16,1 0-16,-1 0 0,-24 0 16,24 0-16,25 25 0,-24-25 0,-1 25 15,0-25-15,-24 24 0,24 1 16,26 0-16,-26-25 0,25 25 15,-24 0-15,-26-1 0,50 1 16,-24 0-16,24-25 0,0 25 16,-49 24-16,49-49 0,0 25 0,0 0 15,0 0-15,1 0 0,-26 0 16,25-1-16,0 1 0,1 0 16,24 0-16,-50 24 0,50-24 15,-25 0-15,25 0 16,0 0-16,-25-1 0,25 1 15,0 0-15,0 0 0,0 0 16,25 24-16,-25-24 16,25 0-16,-25 0 0,25-25 15,0 49-15,-1-24 0,1 0 16,0 0-16,0-1 0,0 1 0,24 25 16,-24-25-16,0-1 0,0-24 15,24 25-15,-24 0 16,49 0-16,-49-25 0,25 25 15,-25-25-15,24 24 0,26-24 0,-50 0 16,24 0-16,-24 0 0,25 0 16,-26 0-16,51 0 0,-26 0 15,-24 0-15,25 0 0,-25 0 16,24 0-16,26 0 0,-51 0 16,1 0-16,0 0 0,0 0 15,49-24-15,-49 24 0,0 0 16,0-25-16,-1 25 0,1-25 0,25 0 15,0 25-15,-26-25 0,1 25 16,0-24-16,25-1 16,-1 0-16,-24 25 0,0-25 0,0 0 15,-1 25-15,1-24 0,0-1 16,0 0-16,-25 0 0,25 25 16,-1-25-16,1-24 0,-25 24 15,25 0-15,-25 0 16,0 1-16,0-1 0,25 0 15,-25 0-15,0 0 16,25-24-16,-25 24 0,0 0 16,0 0-16,0 1 0,-25-1 15,25 0-15,-25 0 16,25 0-16,-25 1 0,0-1 16,25 0-16,0 0 0,-24 0 15,-1-24-15,0 24 16,25 0-16,-25 0 0,0 0 0,1 1 15,-1 24-15,25-25 16,-25 25-16,0-25 0,-24 0 16,24 25-16,0 0 0,0 0 15,0-25-15,-24 25 0,-1 0 16,25 0-16,0 0 0,-24 0 0,24 0 16,-25 0-16,1 0 15,24 0-15,0 0 0,0 0 16,-24 0-16,-1 0 0,1 0 15,24 0-15,0 0 0,-25 0 0,-24 25 16,49-25-16,0 0 0,-24 25 16,24-25-16,-25 0 0,1 25 15,24-25-15,-25 25 0,26-25 16,-1 24-16,-25 1 0,25-25 16,0 25-16,1 0 15,-1-25-15,-25 49 0,50-24 0,-25 0 16,1-25-16,-1 25 0,0 25 15,25-26-15,-25 1 0,0 0 16,25 0-16,-24 0 0,24 24 16,-25-24-16,25 0 0,0 0 15,0-1-15,-25 26 0,25-25 16,0 24-16,0-24 0,0 0 16,0 25-16,0-26 0,0 1 15,0 0-15,25 0 0,-25 0 16,0 24-16,25-24 0,-25 0 15,24 0-15,1-25 0,0 49 16,0-24-16,0 0 0,-1-25 0,1 25 16,25-1-16,-25 1 15,-1-25-15,1 25 0,0-25 16,25 25-16,-25-25 0,-1 25 16,1-25-16,25 0 0,-25 0 15,24 25-15,-24-25 0,0 0 0,0 0 16,-1 0-16,26 0 15,-25 0-15,0 0 16,-1 24-16,26-24 16,-25 0-16,0 0 0,-1 0 15,1 0-15,25 0 0,-25 0 0,-1 0 16,1-24-16,0 24 16,0 0-16,24 0 0,-24 0 0,0 0 15,-25-25-15,25 25 0,0 0 16,-1-25-16,1 25 0,0 0 15,0-25-15,0 0 16,0 25-16,-1-25 0,1 25 16,0-24-16,25-1 0,-26 25 15,-24-25-15,25 25 0,0-25 16,0 0-16,0 1 16,-1-1-16,1 0 15,0 25-15,-25-25 0,25 25 16,0-25-1,-25 1-15,24-1 16,-24 0-16,25 0 16,-25 0-1,25 25-15,-25-24 0,0-1 16,0 0-16,0 0 16,0 0-16,0 1 15,0-1 1,0 0-16,0 0 0,0 0 15,0 1-15,0-1 16,0 0-16,0 0 16,0 0-16,0 1 0,0-1 15,0 0-15,-25 25 0,25-25 16,-25 0-16,1 25 16,24-24-16,-25-1 0,0 25 15,25-25 1,-25 25-16,0 0 31,1 0-15,-1 0-16</inkml:trace>
  <inkml:trace contextRef="#ctx0" brushRef="#br0" timeOffset="898869.3765">18058 13841 0,'0'25'93,"0"0"-93,0-1 16,-25 1-16,25 0 16,0 0-16,0 0 0,0-1 15,0 26-15,-25-25 0,25 0 16,0 24-16,0-24 0,0 0 15,0 24-15,0 1 0,-25-25 0,25 0 16,0 24-16,0-24 31,0-50-31,0-24 16,0 24-16</inkml:trace>
  <inkml:trace contextRef="#ctx0" brushRef="#br0" timeOffset="899253.5367">18033 13866 0,'-25'-25'0,"50"25"32,0 0-17,49 25-15,-49-25 16,25 0-16,-26 0 0,26 0 15,49 0-15,-49 0 0,-1 0 16,-24 0-16,25 0 0,0 0 16,24 0-16,-49 0 0,0 0 15,-1 0-15,1 25 0,0-25 16,0 0-16,-25 24 0,25 1 16,-25 0-16,0 0 15,0 0-15,0-1 0,24 1 16,-24 0-16,0 25 15,0-26-15,0 26 0,0-25 0,0 0 16,0 49-16,0-49 16,0 0-16,-24 0 0,24-1 0,0 1 15,-25 0-15,25 0 0,-25-25 16,25 25-16,-25-25 16,0 0-16</inkml:trace>
  <inkml:trace contextRef="#ctx0" brushRef="#br0" timeOffset="899437.4836">18157 14461 0,'0'0'16,"-25"0"-16,25 25 0,-25-25 0,75 0 16,0 0-1,-1 0-15,1 0 16,-1 0-16,1 0 0,99 0 15,-99 0-15,24 0 0,-24-25 16</inkml:trace>
  <inkml:trace contextRef="#ctx0" brushRef="#br0" timeOffset="899967.8323">19993 13965 0,'0'0'0,"-25"0"16,0 0 15,25 25-31,0 0 16,0 24-16,0-24 0,0 0 15,0 0-15,-25 24 0,25-24 16,0 49-16,-25-24 0,25-25 15,0 0-15,-24 24 0,24 1 16,-25-75 0</inkml:trace>
  <inkml:trace contextRef="#ctx0" brushRef="#br0" timeOffset="900258.1962">19869 14039 0,'0'0'0,"0"-24"16,0-1-16,24 25 0,1-25 15,0 25 1,0-25-16,0 25 0,-1 0 16,51 0-16,-26 0 0,1 0 15,0 0-15,-1 0 0,50 0 16,-49 0-16,0 0 0,-1 0 0,1 0 16,-25 0-16,49 0 0,-49 0 15,0 25-15,0 0 16,-25 24-16,0-24 15,0 0-15,0 0 16,0 49-16,0-49 0,0 0 16,0 0-16,0-1 0,0 1 15,-25 25-15,25 0 0,0-26 16,-25 1-16,0 25 16,0-50-16,25 25 0</inkml:trace>
  <inkml:trace contextRef="#ctx0" brushRef="#br0" timeOffset="900422.8361">20067 14585 0,'-25'0'0,"50"0"32,0 0-32,0 0 15,49 0-15,0 0 0,-24 0 16,24 0-16,-24-25 0,99 25 15</inkml:trace>
  <inkml:trace contextRef="#ctx0" brushRef="#br0" timeOffset="900793.7384">22002 13990 0,'-25'0'16,"0"0"0,0 49-16,25-24 0,0 0 15,0 0-15,-24 0 0,24 24 16,-25 26-16,25-26 0,0 1 16,0-25-16,0 24 0,-25 1 0,25-25 15,0 0-15,0-1 0,0 1 16</inkml:trace>
  <inkml:trace contextRef="#ctx0" brushRef="#br0" timeOffset="901106.7443">21903 14064 0,'0'0'0,"0"-25"0,0 1 31,24 24-31,1 0 15,25 0-15,-25 0 0,74 0 16,-50 0-16,1 24 0,0-24 16,-1 0-16,50 25 0,-49-25 15,0 0-15,-26 0 0,1 25 16,0-25-16,25 25 0,-50 0 16,24-25-16,-24 24 0,0 1 0,0 0 15,0 0-15,0 0 16,0-1-16,0 1 0,-24 25 0,24 0 15,0-26-15,0 1 16,0 25-16,0-25 0,24 24 16,-24-24-16,0 0 0,0 0 15,-24-25-15</inkml:trace>
  <inkml:trace contextRef="#ctx0" brushRef="#br0" timeOffset="901262.9188">22027 14585 0,'0'0'0,"0"25"0,-25-25 0,25 25 31,25-25-31,24 0 16,-24 0-16,25 0 0,74 0 16,-50 0-16,0 0 0,1 0 0</inkml:trace>
  <inkml:trace contextRef="#ctx0" brushRef="#br0" timeOffset="901642.0927">23664 14089 0,'0'0'0,"24"0"15,-24-25 1,0 50-1,0 0 1,-24 24-16,24-24 0,-25 25 0,25-25 16,0 24-16,0 26 0,0-26 15,0-24-15,0 0 0,0 25 16,0-26-16,0 1 0,0 0 16,25-25-16</inkml:trace>
  <inkml:trace contextRef="#ctx0" brushRef="#br0" timeOffset="901995.3159">23664 14089 0,'0'0'16,"0"-25"-16,0 0 16,24 25-1,1 0-15,25 0 0,-25 0 16,24 0-16,75 0 0,-74 25 15,24-25-15,-24 0 0,24 25 16,100-25-16,-124 25 16,-1-25-16,1 0 0,-25 25 0,24-25 15,-24 0-15,0 24 16,-25 1-16,25-25 16,-25 25-1,0 0-15,0 24 0,0-24 16,24 0-16,-24 0 0,0 0 15,0 24-15,0-24 0,0 25 16,0-25-16,0-1 0,0 1 16,0 50-16,-24-51 0,24 1 15,-25 0-15,0 0 16,0-25-16,0 25 0</inkml:trace>
  <inkml:trace contextRef="#ctx0" brushRef="#br0" timeOffset="902184.9068">23738 14709 0,'0'0'0,"-25"0"0,25 25 16,25-25 0,25 0-16,-1 0 0,1 0 15,0 25-15,24-25 0,-24 0 0,98 0 16,-98 0-16,24 0 15,-24 0-15,0 0 0</inkml:trace>
  <inkml:trace contextRef="#ctx0" brushRef="#br0" timeOffset="908766.0121">17686 13444 0,'0'0'0,"0"25"31,0 25-15,0-26-16,0 1 0,0 0 15,0 25-15,-25 24 0,25-24 16,0-1-16,0 26 0,0-26 15,0 26-15,0 49 0,0-50 0,0 0 16,0-24-16,0 25 16,0 24-16,0-50 0,0 1 0,0-25 15,0 0-15,0-1 16,0 1-16,0 0 0,0-50 16</inkml:trace>
  <inkml:trace contextRef="#ctx0" brushRef="#br0" timeOffset="909801.8661">17735 13593 0,'0'0'0,"0"-25"0,25 25 16,-25-25-16,25 25 0,0-24 31,0 24-15,-25 24-16,24-24 15,26 25-15,-25-25 16,0 0-16,-1 25 0,26-25 15,24 0-15,-49 0 0,25 0 16,-1 0-16,1 0 0,0 0 0,49 0 16,-25 0-16,-24 0 0,0 0 15,24 0-15,25-25 0,-49 25 16,24 0-16,-24 0 0,24 0 16,-24 0-16,99 0 0,-75 0 15,0 0-15,1 0 0,-1 0 16,1 0-16,74 25 0,-75-25 0,0 25 15,1-25-15,-1 25 0,75-25 16,-75 24-16,1-24 16,24 0-16,-25 25 0,1-25 0,99 0 15,-100 0-15,25 25 16,-24-25-16,24 0 0,50 0 0,-50 0 16,-25 0-16,1 0 0,-1 25 15,25-25-15,50 0 0,-74 0 16,-1 0-16,0 0 15,26 25-15,48-25 0,-48 0 0,-26 0 16,0 0-16,26 0 0,-26 0 16,100 24-16,-75-24 0,-25 0 0,1 0 15,-1 0-15,1 0 16,73 0-16,-73 0 0,-1 0 16,-24 0-16,24 0 0,50 0 15,-74 0-15,0 0 0,24 0 0,-24 0 16,-1 0-16,75 0 0,-74 0 15,-1 0-15,26 0 0,-26 0 16,51 0-16,-51 0 0,1 0 16,-1 0-16,1 25 0,0-25 15,24 0-15,-49 0 0,25 25 16,-26-25-16,1 0 0,0 0 0,25 0 16,-26 0-16,1 0 15,0 0-15,-50 0 63,25 25-63,0 0 15,0-1 1,0 1-16,0 0 16,0 0-16,0 0 0,0-1 15,0 1-15,0 25 0,0-25 0,0-1 16,-25 1-16,25 0 0,0 49 15,0-24-15,-24-25 0,24 25 16,0-26-16,-25 51 0,25-50 16,0 24-16,0-24 0,0 25 15,0-1-15,0-24 0,0 25 16,0-26-16,0 1 0,0 0 16,0 25-16,0-26 15,25 1 1</inkml:trace>
  <inkml:trace contextRef="#ctx0" brushRef="#br0" timeOffset="911244.1127">17859 15081 0,'0'0'0,"-24"0"16,48 0 15,1 0-16,0 0-15,0 0 16,0 0-16,-1 0 0,1 0 16,0 0-16,0 0 0,24 0 15,-24 0-15,0 0 0,0 0 16,0 0-16,24 0 0,1 0 16,-1 0-16,-24 0 0,25 0 15,-1 0-15,26 25 0,-25-25 16,-1 0-16,1 0 0,-1 0 15,1 0-15,49 0 0,-49 0 16,-1 0-16,26 0 0,-1 0 16,-24 0-16,99 0 0,-75 0 15,0 25-15,1-25 0,-1 0 16,75 25-16,-74-25 0,-1 0 16,0 0-16,1 0 0,-1 0 0,100 0 15,-100 0-15,1 0 0,-1 0 16,0 0-16,1 0 0,49 0 15,-50 0-15,-24 0 0,24 0 16,-24 0-16,49 0 16,-24 0-16,-26-25 0,1 25 0,-25 0 15,24 0-15,26-25 0,-26 25 16,-24-25-16,25 25 0,-26 0 16,26 0-16,25-25 0,-51 25 15,26 0-15,-25-24 0,24 24 16,26 0-16,-50 0 0,24 0 15,1 0-15,-25-25 0,24 25 0,50 0 16,-49 0-16,0 0 0,-1 0 16,1 0-16,-1 25 0,75-25 15,-49 0-15,-25 0 16,24 0-16,0 0 0,50 24 0,-74-24 16,24 0-16,-24 0 0,0 0 15,24 0-15,25 25 0,-49-25 16,-1 0-16,1 0 0,0 0 15,49 0-15,-50 0 0,1 0 16,0 0-16,-1 0 0,-24 0 16,50 0-16,-51 0 0,1-25 0,0 25 15,0 0-15,-25-24 32,25 24-17,-1 0 1,-24 24-1,25-24-15,0 0 16,0 0-16,0 0 16,-1 0-1,1 0-15,0 0 16,0 0 0,0 0-1,-1 0-15,1 0 16,0 0-16,0 0 15,0 0-15,-1 0 16,1 0 0,0 0-1</inkml:trace>
  <inkml:trace contextRef="#ctx0" brushRef="#br0" timeOffset="914964.6207">18604 14808 0,'24'25'46,"-24"0"-30,0 0 0,25 0-16,-25 24 0,0-24 15,0 25-15,25-26 16,-25 26-16,0 49 0,0-74 0,25 25 16,-25-1-16,0-24 0,25 0 15,-25 49-15,0-49 16,24 0-16,-24 0 15,0-75 1,-24 25 0</inkml:trace>
  <inkml:trace contextRef="#ctx0" brushRef="#br0" timeOffset="915162.201">18703 14883 0,'0'0'16,"-25"0"0,0 25-1,0-1-15,1 1 0,24 0 16,-25-25-16,0 25 0,0 0 0,0-1 16,0-24-16,25 25 15,0-50-15</inkml:trace>
  <inkml:trace contextRef="#ctx0" brushRef="#br0" timeOffset="915280.9296">18579 14858 0,'25'0'0,"-150"149"0,225-298 16,-75 124-16,-1 25 0,-24-25 0,25 25 15,0 0-15,25 50 16,-26-25-16,1 0 16,0-1-16,25 1 0,-1-25 15,50 50-15,-49-25 0</inkml:trace>
  <inkml:trace contextRef="#ctx0" brushRef="#br0" timeOffset="915717.4892">20464 14982 0,'0'0'0,"-25"-50"0,25 26 16,0-1-16,0 0 15,25 50 17,-25 0-17,0-1-15,0 1 0,0 0 0,0 49 16,0-49-16,0 25 0,0-25 16,0 24-16,25 26 0,-25-51 15,0 26-15,24-25 16,-24 0-16,0 0 0,25-1 15,-25 1-15,0 0 0,0-50 32</inkml:trace>
  <inkml:trace contextRef="#ctx0" brushRef="#br0" timeOffset="915879.1358">20439 14957 0,'0'0'16,"-25"0"-16,0 25 0,1-25 16,-1 0-16,-25 50 0,25-26 15,1 1-15,-1 0 0,0 0 16</inkml:trace>
  <inkml:trace contextRef="#ctx0" brushRef="#br0" timeOffset="916016.8345">20439 14908 0,'0'0'16,"25"24"-1,-25 1-15,49 0 16,-24 0-16,0-25 16,25 25-16,-1-1 0</inkml:trace>
  <inkml:trace contextRef="#ctx0" brushRef="#br0" timeOffset="916613.168">22349 14883 0,'0'-25'0,"0"50"32,0 0-32,0-1 0,0 1 15,0 25-15,0 24 0,0-49 16,0 25-16,0-1 15,0-24-15,0 25 0,25-1 0,-25-24 16,0 0-16,0 0 16,0 0-16,0-1 0</inkml:trace>
  <inkml:trace contextRef="#ctx0" brushRef="#br0" timeOffset="916794.6796">22349 14932 0,'-25'0'31,"25"25"-31,-25 0 16,1 0-16,-1-25 0,25 25 0,-25-1 16,-25 26-16,26-25 0,-1-25 15,25 25-15,-25-25 0,0 0 16</inkml:trace>
  <inkml:trace contextRef="#ctx0" brushRef="#br0" timeOffset="916934.0886">22299 14932 0,'0'0'0,"25"0"16,-25 25-16,0 0 0,0 0 16,25 0-16,0-25 15,-25 24-15,25 1 0,24 25 0,-24-50 16,0 25-16,24-1 0,-24-24 15</inkml:trace>
  <inkml:trace contextRef="#ctx0" brushRef="#br0" timeOffset="917366.6181">23887 14908 0,'0'0'15,"25"0"-15,0 0 0,-1 0 16,-24 24-16,0 1 16,0 0-16,25 25 15,-25 24-15,0-49 0,0 24 16,0 1-16,0 0 0,25-26 15,-25 51-15,25-25 0,-25-26 16,25 1-16,-25 0 0,24-25 0,-24 25 16,25-25-16,-25-25 15</inkml:trace>
  <inkml:trace contextRef="#ctx0" brushRef="#br0" timeOffset="917545.2272">24011 14982 0,'-25'0'16,"0"0"-1,1 0-15,24 25 0,-25-25 16,0 25-16,0-1 0,25 1 0,-50 0 16,26 0-16,24 0 0,-25-1 15,0-24-15</inkml:trace>
  <inkml:trace contextRef="#ctx0" brushRef="#br0" timeOffset="917681.9277">23961 14932 0,'0'0'0,"0"-24"16,25 24-16,-25 49 16,0-24-16,25 25 15,-25-26-15,25 1 0,0 0 16,-1-25-16,1 25 15,25 0-15</inkml:trace>
  <inkml:trace contextRef="#ctx0" brushRef="#br0" timeOffset="940556.6917">18157 14684 0,'-25'0'109,"25"25"-109,-25-25 47,25 25-31,-24-25-1,24 25-15,0 0 16,-25-25-1,25 24-15,0 1 16,0 0 0,0 0-1,25-25-15,-1 0 16,1-25 0,0 0-1,0 0 1,-25 1-16,0-1 15,0 0 1,-25 25 0,25-25-1,-25 25 1,0 0-16,25 25 31</inkml:trace>
  <inkml:trace contextRef="#ctx0" brushRef="#br0" timeOffset="940892.9559">18281 14734 0,'0'25'31,"0"0"1,-25-1-32,25 1 15,0 0 1,25-25 0,0 0-1,0 0-15,-1-25 0,1 0 16,0 25-1,-25-24-15,0-1 0,0 0 16,-25 25 0,25-25-16,-25 25 0,1 0 15,-1 0 1</inkml:trace>
  <inkml:trace contextRef="#ctx0" brushRef="#br0" timeOffset="941673.4479">19893 14759 0,'0'0'0,"-24"0"0,24 25 31,-25-1 0,25 1-15,-25 0-16,25 0 15,0 0-15,25-25 16,0 0 0,-1 0-1,1-25 1,-25 0-16,0 0 15,0 0 1,0 1-16,0-1 16,-25 25-1,1 0-15,-1 0 16,25 25 0,0-1-1</inkml:trace>
  <inkml:trace contextRef="#ctx0" brushRef="#br0" timeOffset="941889.4829">20141 14784 0,'0'0'0,"0"24"47,-24 1-31,24 0-16,0 0 15,-25 0-15</inkml:trace>
  <inkml:trace contextRef="#ctx0" brushRef="#br0" timeOffset="942764.3265">22200 14808 0,'0'-24'15,"25"24"1,-25 24 31,-25-24-32,25 25-15,-25 0 16,25 0-16,-24-25 0,24 25 16,24-25 15</inkml:trace>
  <inkml:trace contextRef="#ctx0" brushRef="#br0" timeOffset="943030.5842">22349 14784 0,'0'24'31,"0"1"-15,0 0 0,0 0-1,0 0-15,25-25 16,0 0-1,-1 0-15,1-25 0,0 0 16,-25 0-16,0 0 16,-25 25-1,25-24-15,-25 24 16,1 0 0</inkml:trace>
  <inkml:trace contextRef="#ctx0" brushRef="#br0" timeOffset="943612.3688">24209 14883 0,'25'0'0,"-25"25"32,0-1-17,0 1 1,-25 0-1,1 0-15,24 0 32</inkml:trace>
  <inkml:trace contextRef="#ctx0" brushRef="#br0" timeOffset="943750.0688">24383 14883 0,'0'0'0,"0"25"15,-25-1 1,25 1-16,0 0 16,0 0-1,0 0-15</inkml:trace>
  <inkml:trace contextRef="#ctx0" brushRef="#br0" timeOffset="947544.1984">27558 13891 0,'-25'-25'0,"25"50"109,0-1-93,0 1-1,0 0-15,0 0 0,-25 0 16,1 24-16,24-24 0,0 0 0,0 24 15,-25-24-15,0 25 0,25-25 16,-25-1-16,25 1 0,0 0 16,-25 0-16,25 0 0,0 0 15,-24-25-15,24 24 0,0 1 16,0-50 15</inkml:trace>
  <inkml:trace contextRef="#ctx0" brushRef="#br0" timeOffset="947920.3218">27682 14188 0,'0'-25'16,"0"50"15,0 0-31,0 0 15,-25 0-15,25-1 16,-25 1-16,1 0 0,24 0 16,0 0-16,-25-25 0,25 25 15,0-1-15,0 1 16,25-25-16,24 0 0,-24 0 16,0-25-1,0 25-15,-1-49 0,1 24 16,-25 0-16,25 0 15,-25 0-15,0-24 0,0 24 16,0 0-16,0 0 0,-25 25 16,0-24-16,1 24 15,24 24-15,-25 1 16,25 0-16,0 0 16,25-25-1</inkml:trace>
  <inkml:trace contextRef="#ctx0" brushRef="#br0" timeOffset="948390.8687">28129 14213 0,'0'-25'0,"0"50"0,24-50 0,-24 0 16,0 1-16,0-1 15,-24 25-15,-1 0 16,0 0-16,0 0 15,0 0-15,0 25 16,1-1-16,-1-24 0,25 25 16,-25 0-16,25 0 0,0 0 15,0-1 1,25-24-16,0 0 16,-1 0-16,1 0 15,25 0-15,-50-24 16,25 24-16,0 0 0,-25-25 15,0 50 1,0 24 0,0-24-1,-25 0-15,25 0 0,0 24 0,-25-24 16,25 0-16,-25 0 0,25 0 16,0-1-16,-25 51 0,0-50 15,25-1-15,-24 1 0,24 0 16,-25 25-16,0-26 0,0 1 15,25 0 1,-25-25-16,1 0 16,-1-25-16,25 0 15,0 1 1</inkml:trace>
  <inkml:trace contextRef="#ctx0" brushRef="#br0" timeOffset="948864.8286">28228 14610 0,'0'0'0,"25"0"0,-1 0 31,-24 25 0,25-25-15,-25 25 0,0-1-1,0 1-15,-25-25 16,1 0 0,24 25-16,-25-25 15,0 0 1,25-25-1,25 25 64,0 0-64,-1 0 1,1 0-16,0 0 15,0 0-15,0-25 16,-1 25 0</inkml:trace>
  <inkml:trace contextRef="#ctx0" brushRef="#br0" timeOffset="953063.5779">29021 13965 0,'-24'0'0,"24"25"78,-25-25-62,25 25 0,-25-25-16,25 24 0,-25-24 15,25 25-15,-25-25 0,1 50 16,-1-25-16,0-25 15,25 24-15,-25 1 16,0 0-16,1-25 0,24 25 0,-25-25 16,25 25-16,-25-1 0,0-24 15,25 25-15,-25-25 0,1 25 16,24 0 0,0-50 46,24 25-62,1 0 0,0 0 16,0 0-16,0 0 15,-1 0-15,1 0 16,0 0-16,0 0 16,0 0-16,-1 0 15,1 25-15,0-25 0,0 0 16,0 0-16,-1 0 15,1 25-15,0-25 0,0 0 16,0 0-16,0 0 16,-1 0-16,1 0 31,-25-25-15,0 0-1,-25 25 1</inkml:trace>
  <inkml:trace contextRef="#ctx0" brushRef="#br0" timeOffset="953315.0331">29071 14188 0,'0'0'0,"0"-25"16,-25 50 15,25 0-15,0 0-16,0 0 0,-25-1 15,25 1-15,-24 25 0,24-25 0,0 0 16,-25-1-16,0 26 16,25 0-16,0-26 0,-25 1 15,25 0-15,-25 25 16</inkml:trace>
  <inkml:trace contextRef="#ctx0" brushRef="#br0" timeOffset="954378.1248">27087 13891 0,'0'-25'94,"25"25"-78,-25-25-1,24 0-15,-24 0 16,25 1-16,-25-1 15,25 0-15,-25 0 0,25 0 16,-25 1-16,0-1 16,0 0-16,0 0 15,25 25-15,-25-25 0,0 1 16,0 48 62,24-24-62,1 0-16,0 0 15,0 25-15,0-25 0,-1 0 16,1 0-16,0 0 16,0 0-16,0 0 0,-1 0 15,1 0-15,0 0 0,0 0 0,0 0 16,-1 0-1,1 0 17,0 0-32,0 0 15</inkml:trace>
  <inkml:trace contextRef="#ctx0" brushRef="#br0" timeOffset="955184.1778">29418 13593 0,'0'0'0,"-24"0"0,-1 0 15,25 25 17,0 0-17,25-25 1,-1 0-1,1 0-15,0 24 0,0-24 16,0 0 0,-1 0-16,1 0 15,-25 25 48,-25-25-48,25 25-15,0 0 16,-24-25-16,24 25 16,-25-25-16,25 24 0,0 1 15,-25 0-15,25 0 16,-25-25-16,25 25 0,0-1 16,0 1-16</inkml:trace>
  <inkml:trace contextRef="#ctx0" brushRef="#br0" timeOffset="955695.585">29890 13990 0,'24'0'62,"1"0"-46,0 0-16,0 0 15,0 25 17</inkml:trace>
  <inkml:trace contextRef="#ctx0" brushRef="#br0" timeOffset="955896.1452">29790 14188 0,'0'0'0,"25"0"31,0 25-31,0-25 0,0 0 16,-1 0-16,1 0 0,0 0 15,0 0-15,0 0 16</inkml:trace>
  <inkml:trace contextRef="#ctx0" brushRef="#br0" timeOffset="957317.9796">30981 14015 0,'0'-25'0,"0"0"15,25 0 1,0 25-16,-25-25 16,24 25-16,1 0 15,0-24-15,0 24 0,0 0 16,-1-25 0,1 25-1,0 0-15,0 25 16,0-1-1,0 1 1,-1 0-16,-24 0 31,0 0-15,0-1 0,-24-24-1,24 25-15,-25-25 16,0 0-1,0 25-15,0-25 0,0 25 16,1-25 0,24 25-16,-25-25 0,0 24 15,0 1-15,0 0 16,1 0-16,24 0 16,-25-25-16,0 24 0,0 1 15,25 0-15,-25-25 0,1 25 16,24 0-16,-25 0 0,25-1 15,-25 1-15,0 0 0,25 0 16,-25-25-16,25 25 16,-24-25-16,24 24 15,-25-24-15,25-24 78,0-1-62,25 25 0,-25-25-16,24 25 15,1 0 17,0 0-1,0 0-16,-25 25 1,25-25 0,-1 0-1,1 0 1,0 0 0,0 0-16,0 0 15,-1 0 1,1 0-1,0 0-15,0 0 16,24 0 0,-24 0-16,0 0 0,-25-25 15,25 25-15,0 0 16,0 0-16,-25-25 16,24 25-16,-24-25 31</inkml:trace>
  <inkml:trace contextRef="#ctx0" brushRef="#br0" timeOffset="962224.6738">18852 8062 0,'0'0'0,"-25"0"15,25 24 1,0 1-1,0 0 1,0 0-16,0 0 16,0-1-1,0 1-15,0 0 0,0 0 0,0 0 16,0-1-16,0 26 0,0 0 16,0-26-16,0 1 15,0 0-15,0 0 0,-25 0 0,25-1 16,0-48-1,0-1 1</inkml:trace>
  <inkml:trace contextRef="#ctx0" brushRef="#br0" timeOffset="962524.0205">18827 8086 0,'0'0'0,"25"0"0,-25-24 16,24 24-16,1 0 15,0 0-15,0 0 16,0 0-16,24 0 0,1 0 16,-25 24-16,24-24 0,1 0 15,24 0-15,-49 0 0,25 0 0,-26 0 16,1 0-16,0 25 16,25-25-16,-26 25 15,-24 0-15,0 24 16,0-24-16,0 0 15,0 0-15,0 24 0,0-24 16,0 0-16,-24 0 0,24 0 16,0-1-16,0 26 0,0-25 15,0 0-15,-25-25 16,0 0-16</inkml:trace>
  <inkml:trace contextRef="#ctx0" brushRef="#br0" timeOffset="962695.645">19025 8483 0,'0'0'0,"-25"0"0,1 0 16,24 25-16,24-25 15,26 0 1,0 0-16,-26 0 16,26 0-16,0 0 0,49 0 0,-50 0 15,26 0-15,-26 0 0,1 0 16,0 0-16,49 0 0</inkml:trace>
  <inkml:trace contextRef="#ctx0" brushRef="#br0" timeOffset="962939.1124">20141 8186 0,'0'0'15,"0"-25"-15,0 50 32,0-1-32,0 1 0,0 0 15,0 0-15,0 0 16,0-1-16,-24 51 0,24-50 16,0-1-16,0 1 0,0 25 15</inkml:trace>
  <inkml:trace contextRef="#ctx0" brushRef="#br0" timeOffset="963216.5147">20141 8111 0,'0'0'0,"25"0"16,0 0-1,0 0-15,0 25 16,24-25-16,1 25 0,-1-25 15,1 0-15,0 0 16,24 0-16,-24 25 0,-1-25 16,-24 0-16,0 0 0,25 0 0,-26 24 15,1-24-15,-25 25 16,25-25-16,-25 50 16,0-25-16,0-1 15,-25 1-15,25 25 0,-25-25 16,25-1-16,0 1 0,0 0 15,-24 0-15,24 24 0,-25-24 0</inkml:trace>
  <inkml:trace contextRef="#ctx0" brushRef="#br0" timeOffset="963380.7322">20265 8508 0,'0'0'0,"-24"0"16,48 0-1,1 0 1,0 25-16,25-25 0,49 0 16,-50 0-16,1 0 0,24 0 0,-24 0 15</inkml:trace>
  <inkml:trace contextRef="#ctx0" brushRef="#br0" timeOffset="963591.2695">21456 8235 0,'-25'0'15,"0"0"-15,1 25 16,24 25-16,0-26 16,0 1-16,0 0 0,0 0 15,0 24-15,0-24 0,24-25 16,-24 25-16,0 0 0,0 0 15</inkml:trace>
  <inkml:trace contextRef="#ctx0" brushRef="#br0" timeOffset="963872.6563">21406 8210 0,'0'-24'0,"25"24"31,0 0-31,0 0 16,0 0-16,49 0 0,-24 24 0,-1-24 16,1 0-16,0 0 15,-1 0-15,50 25 0,-49-25 0,-25 0 16,0 0-16,-1 25 0,1-25 16,0 0-16,-25 25 0,0 0 15,0-1-15,0 1 16,-25 0-16,25 0 0,-25 0 15,25-1-15,0 26 16,0-25-16,-24 0 0,24-1 16,-25 1-16</inkml:trace>
  <inkml:trace contextRef="#ctx0" brushRef="#br0" timeOffset="964024.3258">21506 8533 0,'-25'0'15,"50"0"-15,-75 25 0,100-25 32,-1 0-32,-24 0 0,25 0 15,-1 0-15,1 0 0,74 0 0,-50 0 16,-24-25-16</inkml:trace>
  <inkml:trace contextRef="#ctx0" brushRef="#br0" timeOffset="964433.4396">22870 8285 0,'0'25'31,"0"-1"-15,0 1-16,0 25 15,0-25-15,0-1 0,-25 1 0,25 0 16,0 0-16,0 24 16,0-24-16,-25 0 15</inkml:trace>
  <inkml:trace contextRef="#ctx0" brushRef="#br0" timeOffset="964689.4677">22771 8310 0,'0'-25'15,"25"298"-15,-50-521 0,25 198 16,25 50-16,-1 0 16,1 0-16,25 0 0,-1 0 15,-24 0-15,25 0 0,-1 0 16,1 0-16,24 0 0,-49 0 15,0 25-15,0-25 0,0 25 0,-1-25 16,-24 24-16,0 1 16,0 0-1,0 25-15,0-26 0,0 1 16,0 0-16,0 0 16,0 24-16,0-24 0,0 0 15,0 0-15,-24 0 16</inkml:trace>
  <inkml:trace contextRef="#ctx0" brushRef="#br0" timeOffset="964822.1792">22845 8582 0,'0'0'0,"-25"0"16,25 25-16,25-25 16,0 0-1,49 0-15,-49 0 0,25 0 16,24 0-16,-24 0 0</inkml:trace>
  <inkml:trace contextRef="#ctx0" brushRef="#br0" timeOffset="965164.944">24011 8359 0,'0'25'15,"-25"0"-15,0 0 16,25-1-16,-24 1 0,24 0 16,0 0-16,0 24 0,0 1 15,0-25-15,0 0 0,24-1 16,1 1-16</inkml:trace>
  <inkml:trace contextRef="#ctx0" brushRef="#br0" timeOffset="965393.443">23986 8334 0,'25'-124'32,"-50"496"-32,25-620 0,50 100 0,-25 148 15,-1 0-15,26 0 0,0 0 16,-26 0-16,26 0 0,0 24 16,-1-24-16,50 0 0,-49 25 15,-25 0-15,24-25 0,-24 25 0,0-25 16,0 49-16,-25-24 0,0 0 15,0 0-15,0 24 16,0-24-16,-25 0 0,25 0 16,-25 0-16,25-1 0,-25 26 15,1-25-15,-1-25 0,25 25 16</inkml:trace>
  <inkml:trace contextRef="#ctx0" brushRef="#br0" timeOffset="965551.1054">23937 8632 0,'0'0'0,"24"0"16,1 0-1,0 0-15,25 0 0,49 0 16,-50 0-16,26 0 0,-26 0 16,26 0-16,-1 0 0,50 0 15</inkml:trace>
  <inkml:trace contextRef="#ctx0" brushRef="#br0" timeOffset="965784.5994">25152 8310 0,'0'0'15,"-25"0"-15,25-25 16,-25 25-16,25 25 15,0-1-15,0 26 16,0-25-16,0 0 0,0 24 16,0-24-16,0 0 0,0 24 15,0-24-15,0 0 0,0 0 16,0 0-16</inkml:trace>
  <inkml:trace contextRef="#ctx0" brushRef="#br0" timeOffset="966040.6258">25226 8235 0,'0'0'0,"25"0"15,0-25-15,0 25 16,0 0-16,24 0 0,-24 0 16,25 0-16,-26 25 0,76 0 15,-51-25-15,1 25 0,-1 0 16,-24-25-16,74 24 0,-74 1 15,0 0-15,0-25 0,0 25 0,0 0 16,-25-1-16,0 1 0,0 0 16,-25-25-16,25 25 0,-50 24 15,25-24-15,25 0 0,-25-25 16,1 25-16,-1 0 0,-25-1 16,25-24-16</inkml:trace>
  <inkml:trace contextRef="#ctx0" brushRef="#br0" timeOffset="966191.2912">25078 8682 0,'0'0'0,"0"24"15,24-24 1,51 0-16,-26 0 0,1 0 16,0 0-16,24 0 0,75 0 15,-75-24-15,1 24 0,-1 0 16</inkml:trace>
  <inkml:trace contextRef="#ctx0" brushRef="#br0" timeOffset="966436.7549">26417 8359 0,'0'0'0,"0"50"47,0-25-47,0 24 15,0-24-15,0 0 0,0 24 16,0-24-16,0 25 0,0-25 16,0-1-16</inkml:trace>
  <inkml:trace contextRef="#ctx0" brushRef="#br0" timeOffset="966691.2045">26491 8260 0,'25'0'16,"-50"0"-16,50-25 0,0 25 16,0 0-16,0 0 0,24 0 0,1 0 15,-25 0-15,24 0 0,1 25 16,24-25-16,-24 0 0,-1 25 15,-24 0-15,25-25 16,-25 24-16,0 1 0,-1 0 16,-24 0-16,25 0 0,-25-1 15,0 26-15,0-25 0,-25 0 16,25-1-16,-24 26 0,24 0 16,0-26-16,0 1 0,-25 0 15,25 0-15,0 0 0,-25-1 16</inkml:trace>
  <inkml:trace contextRef="#ctx0" brushRef="#br0" timeOffset="966845.8652">26417 8632 0,'0'0'0,"-25"0"16,100 0-1,-51 0-15,26 0 16,-25 25-16,49-25 0,25 0 15,-49 0-15,24 0 0,-24 0 16</inkml:trace>
  <inkml:trace contextRef="#ctx0" brushRef="#br0" timeOffset="967072.3682">27856 8310 0,'0'0'0,"-25"0"15,0 0 1,0 0-16,25 24 0,0 1 16,0 0-16,0 49 15,0-49-15,0 0 0,0 25 16,0-26-16,0 26 0,25 0 16,-25-26-16,0 1 0,25 0 15,-25 0-15</inkml:trace>
  <inkml:trace contextRef="#ctx0" brushRef="#br0" timeOffset="967329.8053">27856 8434 0,'0'0'0,"0"-25"0,0 0 16,24 0-1,1 25-15,25 0 16,-25 0-16,-1 0 0,26 0 15,-25 0-15,49 0 0,-24 0 16,-25 0-16,0 25 0,-1-25 16,1 25-16,25 0 0,-25-1 15,-25 1 1,0 25-16,0-25 0,0-1 0,0 1 16,24 25-16,-24-25 0,0 49 15,0-49-15,0 24 0,0-24 16,0 0-16,0 0 0,0 0 15</inkml:trace>
  <inkml:trace contextRef="#ctx0" brushRef="#br0" timeOffset="967486.4982">27856 8756 0,'-25'0'0,"50"0"0,-50 25 15,50-25-15,-1 25 16,26-25-16,-25 0 0,24 24 15,1-24-15,0 0 0,49 0 16,-49 0-16,-1 0 0,1 0 16</inkml:trace>
  <inkml:trace contextRef="#ctx0" brushRef="#br0" timeOffset="974525.3494">30187 8012 0,'0'-25'31,"0"50"16,0 0-47,0 0 16,0-1-16,-25-24 16,25 50-16,-24-25 15,24 0-15,-25-1 0,25 1 0,0 25 16,-25 24-16,25-49 15,0 0-15,-25 0 0,25 24 16,0-24-16,0 0 16,-25-25-16,25 25 15</inkml:trace>
  <inkml:trace contextRef="#ctx0" brushRef="#br0" timeOffset="975249.7389">30361 8210 0,'-25'0'15,"0"0"1,25 25-16,-24 0 16,24 0-16,-25 0 0,25 24 15,0-24-15,0 0 0,0 0 16,0-1-16,0 1 0,0 25 0,0-25 15,25-25-15,-1 0 16,1 0 0,-25-25-16,25 25 15,-25-25-15,50-25 0,-50 26 0,24-1 16,-24 0-16,0 0 0,0 0 16,0-24-16,0 24 0,0 0 15,0 0-15,-24 1 16,-1 24-16,0 0 15,25 24-15,0 26 16,0-25-16,0 0 16,25-1-16,0-24 0,24 25 0,-24 0 15,0-25-15,0 0 0,24 0 16,-24 0-16,49 0 0,-49-25 16,0 25-16,0-25 0,24 1 15,-49-1-15,25 25 16,-25-25-16,0 0 0,0 0 15,0 1 1,-25 24-16,1 0 16,-1 0-16,0 0 0,0 0 15,25 24 1,-25 1-16,25 0 0,0 0 16,0 0-16,25-25 15,-25 24 1,25-24-16,-25 25 15,25-25-15,-25 25 16,0 0-16,0 0 0,0-1 16,0 1-16,0 0 0,0 25 15,-25 24-15,25-49 0,-25 0 16,25 24-16,-25-24 0,25 0 16,-49 24-16,24-24 0,25 0 15,-25 0-15,0-25 0,1 25 16,-1-25-16,0 0 0,25-25 15,0 0 1,0 0-16,0 0 0,0 1 16,25-26-16</inkml:trace>
  <inkml:trace contextRef="#ctx0" brushRef="#br0" timeOffset="975555.0685">30931 8558 0,'0'0'0,"25"0"16,0 24-16,0-24 16,-25 25-16,0 0 31,0 0-31,-25-25 0,0 25 16,0-25-16,1 0 15,-1 0 1,25-25-1,25 0 1,-1 25 0,1 0-1,0 0-15,0 0 16,0 0-16,-1 0 16,1-25-16,0 25 15</inkml:trace>
  <inkml:trace contextRef="#ctx0" brushRef="#br0" timeOffset="976076.1659">31403 8458 0,'25'-24'16,"-50"48"-16,74-48 0,-49-1 16,25 25-16,-25-25 0,25 0 15,-25 0-15,0 1 0,25 24 0,-25-25 16,0 0-16,0 0 0,0 0 15,-25 1-15,0-1 16,0 0-16,1 25 16,24-25-16,-25 25 15,0 0-15,25 50 16,-25-50-16,25 25 0,-25 24 16,25-24-16,0 0 15,0 0-15,0 24 16,0-24-16,25 0 0,-25 0 15,0-1-15,0 1 0,0 0 0,25 0 16,-25 0 0,0-1-16,0 1 0,0 0 15,-25 0-15,25 0 16,-25-25 0,1 0-1,-1 0-15,25-25 0,-25 0 16,0 0-1,25 0-15,0 1 16,0-1 0,0 0-16,25 25 0,0-25 15,0 25-15,-1-25 0,1 25 16,0 0-16,0 0 0,0-24 16,24 24-16,-24 0 15,0-25-15,0 25 0,-1 0 16</inkml:trace>
  <inkml:trace contextRef="#ctx0" brushRef="#br0" timeOffset="976338.5676">31973 8334 0,'25'0'47,"0"0"-47,24 0 16,-24 0 0,0 0-16,0 0 15,0 0 1</inkml:trace>
  <inkml:trace contextRef="#ctx0" brushRef="#br0" timeOffset="976494.2311">31948 8458 0,'-24'0'0,"48"0"16,26 0-1,-25 0 1,49 0-16,-74-24 0,50 24 16</inkml:trace>
  <inkml:trace contextRef="#ctx0" brushRef="#br0" timeOffset="977186.2839">32519 8210 0,'0'-24'31,"25"24"-31,24 0 16,-24 24-1,0-24 1,0 25-16,0-25 16,-25 25-16,0 0 15,24 0-15,-24-1 16,-24 1-16,-1 0 15,-25 0 1,25-25-16,1 25 16,-1-25-16,0 0 15,25 24-15,25-24 78,0 0-78,-1 0 16,1 0-16,0 0 0,0 0 16,0 25-16,-1 0 15,1 0-15,0-25 16,0 25-16,-25-1 16,25 1-16,-25 0 15,-25 0 1,0-25-16,0 0 15,0 25-15,-24-25 16,24 24-16,0-24 0,0 0 16,1 0-16,-1 0 15,0 0-15,0 0 0,0 0 16,-24 0-16,24 0 16,0 0-1</inkml:trace>
  <inkml:trace contextRef="#ctx0" brushRef="#br0" timeOffset="981308.8079">18653 8880 0,'-25'0'62,"1"25"-15,-1 0-31,25-1-16,0 1 15,0 0 1,0 0-16,25-25 16,-1 0-1,1 0 1,0-25-16,-25 0 16,25 0-16,-25 1 15,25 24-15,-25-25 16,0 0-16,0 0 31,-25 25-31,0 0 31,0 0-31,0 25 16,25 0 15</inkml:trace>
  <inkml:trace contextRef="#ctx0" brushRef="#br0" timeOffset="981645.0721">18901 8930 0,'0'-25'0,"-25"25"31,1 25-15,-1-1-1,25 26 17,25-25-17,-1-25-15,26 0 16,-25 0 0,-25-25-16,25 25 15,-25-25-15,24 0 0,-24 1 16,0-1-1,-24 25-15,-1 0 16,0 0 0,25 25-1</inkml:trace>
  <inkml:trace contextRef="#ctx0" brushRef="#br0" timeOffset="981928.4528">19174 8930 0,'-25'0'15,"25"24"1,-25 1 0,25 0-1,0 0-15,25-25 16,-25 25-16,25-25 0,25 0 15,-26 0 1,1-25-16,0 0 16,-25 0-16,25 25 15,-25-25-15,0 1 16,-25-1-16,0 25 0,0 0 16</inkml:trace>
  <inkml:trace contextRef="#ctx0" brushRef="#br0" timeOffset="982534.7619">20216 8905 0,'0'-25'16,"-25"25"0,0 0 15,25 25-31,-25 0 15,1-1 1,24 1-16,0 0 16,0 0-16,24-25 15,1 0-15,0 0 16,0-25 0,0 25-1,-25-25-15,0 0 16,0 1-16,0-1 15,-25 0 1,25 50 15,25-25-15</inkml:trace>
  <inkml:trace contextRef="#ctx0" brushRef="#br0" timeOffset="982817.1453">20389 8930 0,'-124'-25'0,"273"50"16,-174-25-16,75 0 0,-75 0 47,25 24-31,-25-24-16,25 25 0,0 0 15,0 0-15,0 0 16,25-25-1,0 0-15,0 0 16,0-25-16,-1 25 16,-24-25-16,0 0 15,25 0-15,-25 1 16,-25 24-16,25-25 16,-24 25-16</inkml:trace>
  <inkml:trace contextRef="#ctx0" brushRef="#br0" timeOffset="983009.7269">20712 8930 0,'0'24'47,"0"1"-47,0 0 15,0 0-15,0 0 16,-25-25-16,25 25 0,0-1 16</inkml:trace>
  <inkml:trace contextRef="#ctx0" brushRef="#br0" timeOffset="983529.5922">21481 8905 0,'-25'0'31,"25"25"-31,0-1 16,-25-24-16,25 25 0,0 0 16,0 0-1,0 0-15,25-25 16,0 0 0,0 0-16,-1-25 15,-24 0 1,25 0-16,-25 0 15,0 1-15,0-1 16,-25 25-16,1 0 16</inkml:trace>
  <inkml:trace contextRef="#ctx0" brushRef="#br0" timeOffset="983714.6998">21679 8905 0,'0'25'47,"0"-1"-47,0 1 16,0 0-16,0 0 15,-25-25-15,25 25 16,25-25-1</inkml:trace>
  <inkml:trace contextRef="#ctx0" brushRef="#br0" timeOffset="984023.9344">21927 8954 0,'-24'0'16,"24"25"-1,0 0 1,0 0-16,0 0 16,0 0-1,0-1 1,24-24-16,26 0 16,-50-24-1,25-1-15,0 25 0,-25-25 16,0 0-16,0 0 15,0 0-15,-25 1 16,0 24 15</inkml:trace>
  <inkml:trace contextRef="#ctx0" brushRef="#br0" timeOffset="984631.2868">23118 9004 0,'0'0'0,"0"-25"0,-25 25 16,0 0 0,1 0-16,24 25 15,-25-25 1,0 25-16,0 0 15,25 0-15,-25-25 16,25 24-16,0 1 0,0 0 16,25-25-16,0 0 15,0 0-15,0 0 0,-1-25 16,1 25-16,0-25 16,-25 1-16,25 24 0,-25-25 15,0 0-15,0 0 16,-25 0-16,0 25 15,0 0 1,25 25 0</inkml:trace>
  <inkml:trace contextRef="#ctx0" brushRef="#br0" timeOffset="984817.8733">23267 9029 0,'25'0'15,"-25"25"1,0 0 15,0-1-31,0 1 16,-25 0 0</inkml:trace>
  <inkml:trace contextRef="#ctx0" brushRef="#br0" timeOffset="984992.5128">23490 9029 0,'0'25'16,"-25"0"-1,25-1 1,0 1-16,0 0 15,0 0 1</inkml:trace>
  <inkml:trace contextRef="#ctx0" brushRef="#br0" timeOffset="985548.5838">24284 8954 0,'-25'0'0,"25"25"31,-25-25-31,25 25 0,0 0 16,0 0-16,-25 0 0,25-1 16,0 1-16,-24-25 15,24 25-15,24-25 16,1 0 0</inkml:trace>
  <inkml:trace contextRef="#ctx0" brushRef="#br0" timeOffset="985819.339">24408 9054 0,'0'0'0,"0"25"31,-25-25-15,25 24-16,0 1 16,25-25-1,0 0-15,-1 0 16,1 0-1,-25-25-15,25 25 0,-25-24 16,0-1-16,0 0 16,-25 25-1,25-25-15,-25 25 16,1 0 0,24 25-16,24-25 15,1 0-15</inkml:trace>
  <inkml:trace contextRef="#ctx0" brushRef="#br0" timeOffset="986074.7805">24705 9054 0,'25'0'0,"-174"0"0,273 0 16,-124 25 0,-24-1-1,-1 1 1,25 0-16,0 0 15,25 0 1,-1-25-16,1 0 16,0-25-16,0 0 15,-25 0-15,0 0 16,0 1-16,0-1 16,0 0-16</inkml:trace>
  <inkml:trace contextRef="#ctx0" brushRef="#br0" timeOffset="986395.0819">25276 9054 0,'25'0'16,"-25"25"30,0-1-46,0 1 16,-25 0-16,25 0 16,0 0-16</inkml:trace>
  <inkml:trace contextRef="#ctx0" brushRef="#br0" timeOffset="986683.4568">25524 9079 0,'-25'0'0,"0"0"31,25 24-31,0 1 16,0 0-16,0 0 15,25-25 1,0 25-16,0-25 15,0 0-15,-1-50 16,1 25 0,-25 0-16,0 1 15,-25-1-15,1 25 16</inkml:trace>
  <inkml:trace contextRef="#ctx0" brushRef="#br0" timeOffset="986875.7836">25822 9079 0,'-25'24'31,"25"1"-15,0 0-1,0 0-15,-25-25 0,25 25 16,0-1-16,0 1 16</inkml:trace>
  <inkml:trace contextRef="#ctx0" brushRef="#br0" timeOffset="987420.2811">26739 9029 0,'0'25'31,"0"0"-31,0-1 16,-24-24-16,24 25 0,-25 0 16,25 0-16,0 0 15,-25-1-15,25 1 16,25-25 0</inkml:trace>
  <inkml:trace contextRef="#ctx0" brushRef="#br0" timeOffset="987592.9305">26938 9079 0,'0'24'15,"-25"-24"1,25 25 0,0 0-16,0 0 15,0 0-15,0-1 16</inkml:trace>
  <inkml:trace contextRef="#ctx0" brushRef="#br0" timeOffset="987942.1446">27136 9128 0,'0'25'31,"-24"0"-15,24 0 0,-25-25-16,25 24 15,0 1-15,0 0 16,25-25-16,-25 25 15,24-25-15,26 0 0,-25 0 16,0-50-16,-1 25 16,1 1-16,-25-1 0,0 0 15,0 0-15,0 0 16,-25 25-16,1 0 16</inkml:trace>
  <inkml:trace contextRef="#ctx0" brushRef="#br0" timeOffset="988776.21">28004 9153 0,'-24'0'31,"-1"25"-31,25 0 31,0-1-31,0 1 0,-25 0 16,25 0-16,0 0 15</inkml:trace>
  <inkml:trace contextRef="#ctx0" brushRef="#br0" timeOffset="988952.8246">28228 9203 0,'-25'0'31,"0"24"-31,25 1 16,0 0-16,0 0 16,0 0-16,0-1 15</inkml:trace>
  <inkml:trace contextRef="#ctx0" brushRef="#br0" timeOffset="989125.4494">28501 9227 0,'-25'0'15,"0"25"-15,0 0 16,0 0-1,25 0-15,0-1 0,0 1 16,0 0-16,0 0 16</inkml:trace>
  <inkml:trace contextRef="#ctx0" brushRef="#br0" timeOffset="996912.5659">21903 7491 0,'0'-25'0,"-25"0"31,25 50 47,0 0-62,0 0-16,-25-25 0,25 25 16,0-1-16,0 1 15,-25 0-15,25 25 0,0-26 16,0 1-16,0 0 0,0 0 16,-25 24-16,25-24 0,0 0 15,0 0-15,0 0 0,0-1 16,0-48 31,0-1-16</inkml:trace>
  <inkml:trace contextRef="#ctx0" brushRef="#br0" timeOffset="997157.5644">21729 7838 0,'25'25'0,"-50"-50"0,25 0 0,0 50 63,0 0-63,0 0 16,0 0-16,0-1 15,25 1-15,0 0 0,-25 0 16,24 0-16,1-25 0,0 25 15,0-25-15,24 0 16,-24 0-16,0 0 16,0 0-16,0-50 0,24 25 15,-24 0-15,-25 0 0,25-24 16</inkml:trace>
  <inkml:trace contextRef="#ctx0" brushRef="#br0" timeOffset="1.01701E6">30882 8905 0,'0'-25'0,"25"25"32,-1 0-17,1 0-15,0 0 16,0 0-1,0 0-15,-1 0 16,1 0 0,-50 0 15,1 0-15,-1 0-16,-25 0 15,25 25 1,1-25-16,-1 0 15,0 0-15,50 0 32,0 0-17,-1 0 1,1 0-16,0 0 0,0 0 16,0 0-16,-50 0 46,0 0-46,0 0 16,0 0-16,1 0 16,24 25-16,-25-25 0,50 0 47,-1 0 15</inkml:trace>
  <inkml:trace contextRef="#ctx0" brushRef="#br0" timeOffset="1.02221E6">29890 8012 0,'0'-25'0,"0"0"16,0 0 78,0 1-79,0-1 1,0 0-16,0 0 0,0 0 16,24 1-16,-24-1 0,0 0 15,0-25-15,25 26 0,-25-1 16,0 0-16,0 0 31,25 25-31,0 25 16,0 0-1,-1-25-15,1 25 16,0-1-16,0-24 16,24 25-16,1-25 15,-25 0-15,0 0 0,24 0 16,26 0-16,-50 0 0,24 0 16,-24 0-16,25 0 0,-26-25 0,51 25 15,-50 0-15</inkml:trace>
  <inkml:trace contextRef="#ctx0" brushRef="#br0" timeOffset="1.0228E6">31477 7789 0,'-25'0'16,"25"-25"-1,25 25 32,-25 25-47,25-25 16,0 0-16,0 0 15,-1 0-15,1 24 0,0-24 16,0 0-16,0 0 16,-25 25 30,0 0-30,0 0-16,0 0 16,0-1-16,-25-24 0,25 50 15,0-25-15,0 0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4:25:18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8731 3770 0,'0'-24'78,"0"48"1,25-24-79,-25 25 15,0 0 1,0 0-1,25-25 1,-25 25-16,25-25 31,-25-25-15,24 25-16,-24-25 0,25 25 16,-25-25-16,25 25 15,-25-25-15,25 25 47,-25 25-31,25-25-1,-25 25-15,24-25 16,1 0 0,0 0-1,0 0 1,0-25-1,0 25 1,-25-25-16,24 25 31,-24 25-15,25-25 0,-25 25-16,25-25 15,0 0 1,0 0-1,-1-25 1,1 25-16,0 0 16,-25-25-16,25 25 15,0 0 32,-1 0-16,1 0-15,0 0 0,-25 25-16,25-25 15,0 0 17,-25-25-32,24 25 15,1-24-15,0 24 16,-25-25-16,25 25 15,0 0 32,-25 25-31,24-25 0,1 24 15,0-24-16,0 0 1,0 0 0,-25-24-16,24 24 47,1 0-16,-25 24-16,25-24-15,0 0 16,0 0 0,-1 0-1,1 25-15,0-25 16,0 0 0,0-25-16,-1 1 15,1 24 1,-25 24 15,25-24-15,-25 25-16,25-25 15,0 0-15,0 0 16,-1 25-16,1-25 16,0 0-16,0 0 0,0 0 15,-1 0-15,1 0 16,-25-25-16,25 25 15,0 0 32,0 0-31,-1 0-16,1 0 16,0 0-1,0 0-15,0 0 16,-1 0-16,-24-25 15,25 25-15,-25-24 16,25 24-16,-25-25 16,25 25 15,0 25-15,-1-1 15,1-24-16,-25 25 1,25-25 0,0 0-1,-25-25-15,25 25 16,-1-24-16,1 24 16,0 0-1,-25 24 1,25-24-1,-25 25 1,25-25 0,-1 0-16,1 0 15,0 0-15,0 0 16,0 0-16,-1 25 16,1-25 15,0 0-31,0 0 15,0 0-15,-1 0 16,1 0-16,0 0 16,0 0 15,0 0-15,0 0-1,-1 0-15,1 0 16,0 0-16,0 0 15,-25 25 17,25-25 15,-1 0-32,-24-25 1,25 25 15,0 0-15,0 0-1,0 0 1,-1 0-16,1 0 16,0 0-1,0 0 48,0 0-32,-1 0 16,1 0-16,0 0-15,0-25-1</inkml:trace>
  <inkml:trace contextRef="#ctx0" brushRef="#br0" timeOffset="55989.4572">20340 2704 0,'-25'0'125,"0"0"-94,0 0-15,25-25-16,-24 25 16,-1 0-16,0 0 15,0 0 1,0 0-1,1 0 1,24-25-16,-25 25 16,0 0 15,25 25 16,-25-25-32,25 25 1,0 0 0,-25-1-1,25 1 1,0 0-16,0 0 16,0 0-1,-24-25 1,24 24-16,0 1 0,0 0 15,0 0-15,-25 0 16,25-1-16,0 1 16,0 0-1,0 0-15,0 0 0,0-1 16,-25 1 0,25 0-16,0 0 0,0 0 0,0-1 15,-25 26 1,25-25-16,0 0 15,0-1 1,0 1-16,0 0 16,0 0-16,0 0 15,0-1-15,0 1 0,0 0 16,0 0-16,0 0 16,0-1-16,0 1 15,0 0-15,0 0 16,0 0-1,0 0-15,0-1 16,0 1 0,0 0-1,0 0 17,0 0-17,25-25 32,0 0-47,-25 24 16,25-24-1,-1 0 1,1 0 0,0 0-16,0 0 15,0 0-15,24 0 16,-49 25-16,25-25 0,0 0 15,0 0-15,-1 0 0,1 0 16,0 0-16,0 0 0,0 0 0,-1 0 16,26 0-16,-25 0 0,0 0 15,-1 0-15,1 0 16,0 25-16,25-25 0,-26-25 78,1 0-62</inkml:trace>
  <inkml:trace contextRef="#ctx0" brushRef="#br0" timeOffset="57306.5356">25623 2729 0,'-25'-25'16,"50"25"15,0 0-31,-25 25 16,25-25-16,0 0 0,-25 24 16,24-24-16,1 0 0,0 0 15,0 25-15,0-25 16,-1 0-1,-24 25 32,0 0-31,0 0 0,0-1-16,-24-24 15,24 25-15,0 0 0,0 0 16,0 0-16,0-1 15,0 26-15,0-25 0,0 0 16,0-1 0,0 1-16,0 0 0,0 0 15,-25-25-15,25 25 16,0-1-16,0 1 0,0 0 0,0 0 16,-25 0-16,25 24 15,0-24-15,0 0 0,0 0 16,0 49-16,0-49 15,0 0-15,0 24 16,25 1-16,-25-25 16,0 0-16,0-1 0,0 1 15,0 0-15,0 0 0,0 0 0,0-1 16,0 1-16,0 0 16,0 0-1,-25-25 1,25 25-16,-25-25 31,0 0-31,1 0 16,-1 0-16,0 0 15,0 24-15,0-24 16,1 0-16,-26 0 0,25 0 16,0 0-16,1-24 0,-26 24 15</inkml:trace>
  <inkml:trace contextRef="#ctx0" brushRef="#br0" timeOffset="58648.8602">21654 3349 0,'25'0'31,"0"0"-15,0 0-1,-50 0 17,0 0-17,0 24 1,1-24 0,-1 0-16,0 0 15,25 25-15,-25-25 16,50 0 15,0 0-31,0 0 16,-1 0-16,1 0 15,0-25-15,-50 25 78,0 0-62,50 0 15</inkml:trace>
  <inkml:trace contextRef="#ctx0" brushRef="#br0" timeOffset="62682.4181">19621 2778 0,'24'0'0,"1"0"78,-25-25-78,0 1 47,25 24-47,-25-25 15,0 0 1,25 25-16,-25-25 16,25 0-16,-25 0 15,24 25 1,-24-24-16,0-1 16,25 25-16,-25-25 0,25 0 15,-25 0 1,25 25-16,-25-24 0,25-1 15,-1 0-15,-24 0 16,25 25-16,0-25 16,-25 1-16,25 24 15,-25-25-15,25 0 16,-1 0-16,-24 0 16,25 25-1,-25-24 16,-25 24 48</inkml:trace>
  <inkml:trace contextRef="#ctx0" brushRef="#br0" timeOffset="63354.5512">19645 2480 0,'0'0'0,"0"25"63,0 0-63,0 0 0,0 0 16,0-1-1,-24-24-15,24 50 16,-25-25-16,25 0 15,-25-25-15,25 25 0,-25-1 16,25 1 0,-25-25-1,50 0 48,0 0-32,0 0-31,0 0 0,-1 0 16,1 0-1,0 0-15,0 0 0,0 0 16,-1-25 0,1 25-16,0 0 15,-25-24-15,25 24 0,-25-25 47</inkml:trace>
  <inkml:trace contextRef="#ctx0" brushRef="#br0" timeOffset="64450.8471">20687 1439 0,'0'24'93,"0"1"-77,0 0-16,0 0 16,0 0-1,0-1-15,0 1 0,0 0 16,0 0-16,-25 0 15,25 0-15,0-1 16,-25 1-16,25 0 16,0 0-1,-24-25 1,24-25 15,0-25-15</inkml:trace>
  <inkml:trace contextRef="#ctx0" brushRef="#br0" timeOffset="65074.0204">21034 1389 0,'0'25'32,"0"0"-32,0-1 31,0 1-31,0 0 0,0 0 15,-24 0-15,24 24 16,-25-24 0,0 0-16,25 0 15,0 0-15,0-1 16,0-48 15,0-1-31,0 0 16,25 25-16,0-25 15,-1 0-15,1 25 16,0-25 0,0 25-16,0 0 0,-1-24 15,-24 48 1,0 1 0,0 0-1,0 0-15,0 0 16,0 0-16,0-1 15,-24-24-15,-1 25 16,0-25-16,0 0 16,0 0-1,1 0-15,24-25 32,24 25-17,-24-24-15,25 24 0,0-25 16,25 25-16</inkml:trace>
  <inkml:trace contextRef="#ctx0" brushRef="#br0" timeOffset="65614.6856">21282 1612 0,'0'25'47,"25"0"-32,-25 0 1,25-25 15,0 0-15,0 0-16,-25-25 0,24 25 16,1 0-16,-25-25 0,25 0 15,-25 0-15,25 1 16,-25 48 46,0 1-62,0 0 16,0 0 0,0 0-16,0 0 15,-25-1-15,25 26 16,0-25-16,0 0 15,0-1-15,0 1 0,0 0 16,0 0-16,-25-25 16,0 25-16,1-1 15,-1-24 1,0 0-16,0 0 0,0 0 16,1 0-16,-1 0 0,0 0 15,0 0-15,0-24 16,25-1-1,0 0-15,0 0 16,25 0 0</inkml:trace>
  <inkml:trace contextRef="#ctx0" brushRef="#br0" timeOffset="65982.3305">21729 1463 0,'0'25'15,"0"0"16,0 0-31,0 0 0,-25-25 16,25 24-16,0 1 16,0 0-16,0 0 15,0 0-15,0 0 16,0-1-16,-25-24 16,25 25-16,0 0 15,0-50 32</inkml:trace>
  <inkml:trace contextRef="#ctx0" brushRef="#br0" timeOffset="66233.7099">21580 1687 0,'0'0'0,"-25"0"0,50 0 31,0-25-15,0 25-16,-1 0 16,1 0-16,0 0 0,0 0 15,0-25 1,0 25-16,-1 0 15,1 0 1</inkml:trace>
  <inkml:trace contextRef="#ctx0" brushRef="#br0" timeOffset="66875.0241">21952 1736 0,'25'0'32,"-25"-24"-17,25 24-15,0 0 16,-1-25-16,-24 0 16,25 25-16,-25-25 15,0 0 16,-25 25-15,1 0 0,-1 0-1,0 0 1,25 25-16,-25-25 0,0 25 16,1 0-1,24 0 1,0-1-1,0 1 1,0 0 15,0 0 1,24-25-32,1 0 15,0 0 1,0 25-1,0-25 32,-1 0 0,-24-25 16</inkml:trace>
  <inkml:trace contextRef="#ctx0" brushRef="#br0" timeOffset="76473.9001">17934 3795 0,'0'-25'31,"0"50"110,25-25-125,-25 25-1,24-25-15,1 0 63,-25-25-63,0 0 31,25 25-31,-25-24 16,25 24-1,0 0 16,-25 24-15,0 1 0,24-25-16,-24 25 15,25-25 32,-25-25-31,25 25-16,-25-25 15,25 25 1,-25-24 0,25 24-16,-1 0 31,-24 24-31,25-24 16,-25 25-16,25-25 15,0 0 16,0 0-15,-1 0 0,-24-25-1,25 25-15,0 0 47,0 0-31,0 0-16,-1 0 15,1 0 1,0 0 0,0 0-1,0 0 1,0 0-16,-1 0 16,1 0 15,-25-24-16</inkml:trace>
  <inkml:trace contextRef="#ctx0" brushRef="#br0" timeOffset="77496.1003">18231 2530 0,'-24'0'31,"24"25"0,0 0-15,0-1 0,0 1-16,0 25 15,0-25 1,0 0-16,0-1 16,0 1-16,-25 0 15,25 0-15,0 0 16</inkml:trace>
  <inkml:trace contextRef="#ctx0" brushRef="#br0" timeOffset="77822.3156">18083 2778 0,'0'25'47,"24"-25"-31,-24 25-16,0 0 16,25-1-1,0 1 1,0-25 15,0 0-31,-1 0 16,1-25-1,-25 1 1,25 24-16,-25-25 16,25 25-16,-25-25 15</inkml:trace>
  <inkml:trace contextRef="#ctx0" brushRef="#br0" timeOffset="78858.5195">18157 1513 0,'0'25'16,"0"0"-1,0-1 1,0 1 0,0 0-16,0 0 15,-25-25-15,25 25 16,-25 0-16,25-50 47,0 0-32,25 0-15,-25 0 16,25 0-16,-25 1 16,25 24-16,-25-25 0,25 0 15,-1 25-15,1-25 16,0 25-1,0 0 17,-25 25-32,0 0 0,0 0 15,0-1 1,0 1-16,-25 0 16,25 0-1,0 0 1</inkml:trace>
  <inkml:trace contextRef="#ctx0" brushRef="#br0" timeOffset="79293.4446">18430 1513 0,'0'25'47,"0"0"-31,0-1-1,0 1-15,0 0 16,25-25-1,-25 25 1,24-25-16,1-25 16,0 0-16,0 0 15,0 1-15,-25-1 16,25 0-16,-25 0 16,0 50 15,0 0 0,0 0-31,0-1 16,0 1-1,24-25 1,-24-25 0</inkml:trace>
  <inkml:trace contextRef="#ctx0" brushRef="#br0" timeOffset="79751.3337">18728 1488 0,'0'25'15,"0"0"1,0 0 0,24-25 46,-24-25-62,25 0 0,0 0 16,-25 50 46,0 0-62,0 0 16,0-1-16,25-24 31,0 0-15,-25-24-16,24-1 15,-24 0-15,25 25 16,-25-25-16,25 25 0,-25 25 47,0 0-32,0 0 1</inkml:trace>
  <inkml:trace contextRef="#ctx0" brushRef="#br0" timeOffset="80518.5059">19149 1290 0,'0'0'15,"-25"25"1,25-1 0,0 1-16,0 0 0,-24 25 15,24-26-15,0 1 16,-25-25-16,25 25 0,0 0 16,0 0-16,0-50 31,25 25-16,-25-25-15,24 0 16,-24 0-16,25 25 0,0-24 16,0 24-1,0 0 1,-25 24-16,0 1 31,0 0-31,-25-25 16,25 25-16,-25-25 15,25 25 1,25-25 15,-25-25-31,25 0 16,-1 25-16,1-25 0,0 25 16,0 0-16,0-25 0,-1 25 15,-24-24-15,25 24 0,-25-25 16,-25 25 15,1 0-31,-1 0 0,0 0 16,25 25-1,0-1-15,0 1 16,0 0 0,25-25-1,0 0-15,-1 0 16,-24-25-16,25 25 0,0-25 15,0 1-15,-25-1 16,25 25-16,-1 0 16,-24-25-16,0 50 31,0 0-15,0-1-16,0 1 15,25-25 16,0-25-31,0 25 16,0-24-16,24-1 0,-24 0 16,0 25-1,-25-25-15</inkml:trace>
  <inkml:trace contextRef="#ctx0" brushRef="#br0" timeOffset="81337.4839">17810 1984 0,'0'0'0,"-25"25"16,25 0-1,0 0 1,0 0 0,25-25-16,-25 24 0,25-24 15,-25 25 1,24-25-16,1 0 15,-25-25-15,25 1 16,-25-1 0,0 0-16,-25 25 31,0-25-31,25 50 47,25-25-32,0 0-15,0 0 0,0 0 16,-1 0-16,1-25 0,0 25 16,25-25-16,-26 1 0,1 24 0,0-25 15,0 25-15,-25-25 0,25 0 16,-25 0-16,24 25 0,-24-24 16,0-1-1,-24 25-15,-1 0 16,25 25-16,-25-25 15,0 24-15,25 1 0,-25 0 16,25 0-16,0 0 16,0-1-16,-24-24 0,24 25 15,0 0-15,0 25 0,-25-26 16,25 1-16,0 0 0,0 0 16,-25 0-16,25-50 46</inkml:trace>
  <inkml:trace contextRef="#ctx0" brushRef="#br0" timeOffset="81470.0283">17983 2059 0,'0'0'0,"25"0"32,-25-25-32,25 25 15,25 0-15,-26 0 0,1 0 16,0 0-16,0 0 0,0 0 15,-1 0-15</inkml:trace>
  <inkml:trace contextRef="#ctx0" brushRef="#br0" timeOffset="82209.4902">18455 2009 0,'0'25'47,"0"0"-47,-25 0 15,25-1 1,0-48 15,25-26-15,-1 25-16,1 0 0,-25 1 15,25 24-15,-25-25 0,25 25 16,-25 25 15,0-1-15,0 1 0,25-25-1,-25 25-15,25-25 31,-25-25-31,24 0 16,1 1 0,-25-1-16,25 0 31,-25 50-15,0 0-16,-25-1 15,25 1-15,0 0 16,25-25-1,25 0 1,-26-25 0,1 25-16,0 0 15,0-25-15,0 1 0,-1 24 16,-24-25-16,25 0 0,-25 0 31,0 0-31,-25 25 16,1 25-1,-1-25-15,25 25 16,-25-25-16,25 25 0,0 0 16,-25-1-16,25 1 15,0 0 1,25-25-16,0 0 16,0 0-16,-1 0 15,26-25-15,-25 0 0,0 1 16,-1-1-16</inkml:trace>
  <inkml:trace contextRef="#ctx0" brushRef="#br0" timeOffset="83442.3952">19050 1910 0,'0'0'0,"0"-25"0,-25 50 47,25 0-31,0 0-16,0-1 15,-25 1 1,25-50 15,25 25-15,-25-24-16,25-1 15,0 25-15,-25-25 0,0 0 0,25 25 16,-25-25 0,24 25-16,-24 25 31,0 0-16,0 0-15,-24-25 16,24 25 0,24-25-1,1 0-15,0-25 16,-25 0-16,25 0 16,0 0-1,-1 1 1,-24 48 15,0 1-15,0 0-1,0 0 1,25-25 0,0 0-16,0 0 15,0 0-15,24-25 16,-24 25-16,0 0 15,-25-25 1,25 25-16,-25-25 63,24 1-48,-24-1 1,0 0-1,0 0-15,-24 25 16,-1 0-16,0 0 16,0 25-1,0 0 1,25 0 0,0-1-16,25-24 15,0 0 1,0-24-1,0 24-15,-25-25 0,24 25 16,1-25-16,-25 0 0,25 25 16,0 0-16,-25-25 0,25 25 0,0 0 15,-1-24-15,1 24 16,-25 24 15,0 1-15,0 0-16,0 0 15,0 0 1,-25-25-16,50 0 31,-25-25-15,25 0-16,0 25 0,-25-25 0,25 0 16,-1 25-16,-24-24 15,25 24-15,-25 24 31,0 1-15,-25-25-16,25 25 16,0 0-1,25-25 1,0-25 0,0 0-16,0 25 0,-25-25 15,24 1-15,-24-1 0,25 25 16,0-25-16,-25 0 0,0 50 31,-25 25-15,0 24-1,25-49-15,0 0 0,-24-1 16,24 1-16,0 0 0,-25 25 0,25-26 16,0 1-16,-25 0 0,0 0 15,0-25-15</inkml:trace>
  <inkml:trace contextRef="#ctx0" brushRef="#br0" timeOffset="83934.258">18876 2356 0,'0'-24'15,"0"-1"1,-24 25 15,-1 25-15,0-1-16,0 1 15,0 0-15,25 0 16,-24 0-16,24-1 16,24-24-1,1-24-15,25-1 16,-25 0-16,-1-25 15,1 50-15,-25-24 16,0 48 15,0 1-31,0 0 16,0 0-16,0 0 16</inkml:trace>
  <inkml:trace contextRef="#ctx0" brushRef="#br0" timeOffset="84330.285">19124 2257 0,'0'0'16,"-24"0"0,-1 0-1,25 25-15,-25-25 0,0 25 16,25 0-16,-25-1 15,25 1 1,25-25 0,0-25-1,25 1 1,-50-1-16,24 0 16,1 0-16,-25 0 15,25 1-15,-25-1 0,0 0 16,0 50 15,0 0-15,-25-1-16,25 1 15,-25 0-15,25 25 16,0-26-16,0 1 16,0 0-16,0 0 0,25-25 31,0 0-31</inkml:trace>
  <inkml:trace contextRef="#ctx0" brushRef="#br0" timeOffset="84726.5859">19372 2282 0,'0'0'0,"0"-25"16,-24 25-1,24-25 1,-25 25-16,0 0 15,25 25-15,-25-25 16,25 25-16,-25 0 0,1 0 16,-1-1-16,25 1 15,25-25 17,-1 0-32,-24-25 15,25 1-15,0 24 0,0-25 0,-25 0 16,25 25-16,-1-50 15,1 26-15,0-1 16,-25 0-16,-25 50 31,25 0 1,0 24-32,0-24 15,25-50 16</inkml:trace>
  <inkml:trace contextRef="#ctx0" brushRef="#br0" timeOffset="84937.8641">19496 2208 0,'0'24'16,"-24"1"-1,24 0 1,0-50 15,0 0-15,24 1-1,1-1 1,0 25 0,-25-25-16,25 25 15,0 0-15</inkml:trace>
  <inkml:trace contextRef="#ctx0" brushRef="#br0" timeOffset="85644.1239">19645 2257 0,'0'25'0,"25"-25"31,-25-25-31,0 0 16,25 25-16,-25-24 15,0-1-15,0 0 16,-25 25 15,0 25-15,25 0-16,0-1 31,25-24-31,0 0 16,0 0-16,0 0 15,-1-24-15,26-1 0,-50 0 16,25 25-16,0-25 0,-1 0 15,-24 1-15,0-1 16,-24 50 31,24-1-47,-25-24 0,25 25 0,0 0 16,0 0-1,25-25 1,-1 25-16,-24-1 15,0 1 1,0-50 15,0 1-15,0-1 0,25 0-16,0 0 0,0 0 15,0 1-15,-1 24 16,1-25-16,0 25 0,0-25 15,0 25-15,-25-25 0,49 25 16,-49-25-16,25 25 16,-25-24-16,-25 24 15,0 24 1,1 1-16,24 0 16,0 0-16,0 0 15,0-1 1,24 1-1,1-25-15,-25 25 16,0 0 0,-25-25-16,1 0 15</inkml:trace>
  <inkml:trace contextRef="#ctx0" brushRef="#br0" timeOffset="153900.4955">22473 1662 0,'25'0'78,"0"0"-62,-1 0 0,1 0-16,0 0 15,0 0-15,0 0 0,-1 0 16,1 0-16,-25 25 31,-25-25-31,1 0 16,-1 25-16,0-25 15</inkml:trace>
  <inkml:trace contextRef="#ctx0" brushRef="#br0" timeOffset="154045.1379">22523 1761 0,'0'0'0,"-25"0"0,50 0 31,-1 0-15,26 0-16,-25 0 16,0 0-1,-1 0-15,1 0 16</inkml:trace>
  <inkml:trace contextRef="#ctx0" brushRef="#br0" timeOffset="154611.7402">23192 1687 0,'0'0'0,"25"-25"15,-25 0 1,0 0 0,0 0-1,0 1-15,0-1 16,0 0-16,0 0 16,-25 25-1,1 0-15,-1 0 16,25 25-1,-25-25-15,25 25 16,0 0-16,0-1 16,0 1-16,0 0 0,0 0 15,25 25-15,-25-26 16,25-24-16,-25 25 0,0 0 16,0 0-16,0 0 0,24-1 15,-24 1 1,0 0-16,-24-25 0,-1 25 15,-25-25 1,25 0-16,1 0 16,24-25-16,-25 0 15,25 0-15,0 1 16,0-1-16,0 0 16,25 0-16,-1 0 0,1 25 15,0-24-15,0 24 0,0 0 16,-1-25-16,1 25 15,50-25-15,-51 0 0</inkml:trace>
  <inkml:trace contextRef="#ctx0" brushRef="#br0" timeOffset="155204.8878">23688 1439 0,'0'0'0,"25"-25"15,-25 50 16,-25 24-31,1 1 16,-1-25-16,25 24 16,-25-24-16,25 0 0,0 0 15,-25 24-15,25-24 0,0 0 16,0 0-16,-25 0 0,25-1 16,0-48 15,0-1-16,25 25-15,0-25 0,-25 0 16,25 25-16,0 0 16,-1 0-16,1 0 15,0 25-15,-25 0 16,25-25-16,-25 25 16,0-1-16,-25 1 15,0 0-15,0-25 16,1 25-16,-1-25 15,0 0-15,0 0 16,25-25-16,0 0 16,25 25-1,25-49-15,-26 49 16,1-25-16,0 25 0,0-25 16,0 25-16,-1 0 15,1 0-15,0 0 16,-25 25-1,25-25-15,-25 25 16,0-1-16,0 1 16,0 0 15,-25-25-31,25-25 16,0 0-1,0 1-15,0-1 0</inkml:trace>
  <inkml:trace contextRef="#ctx0" brushRef="#br0" timeOffset="155516.655">23862 1712 0,'0'0'0,"25"-25"0,0-25 0,-25 25 16,0 0-16,25 1 16,-1 24-16,-24-25 0,25 25 31,0 25-31,0-25 16,0 24-1,-1-24 1,1 0-16,0 0 15,0-24-15,-25-1 16,25 25-16,-25-25 16,0 50 31,0 0-47,-25-1 0,25 1 15,0 0-15,0 0 0,-25 0 0,0 24 16,25-24-16,-25 0 0,25 0 15,0 0-15,0-1 0,0 1 16,0 0-16,0 0 16,-24-25-16</inkml:trace>
  <inkml:trace contextRef="#ctx0" brushRef="#br0" timeOffset="155835.871">23986 1836 0,'0'-25'15,"0"0"1,25 25-16,25 0 15,-26 0-15,1 0 0,0 0 16,0 0-16,0 0 16,49 0-16,-49 0 0,0-25 0,-1 25 15,1 0-15,0 0 0,0-25 16,0 25-16,-50 0 31,-25 0-31,25 0 16,-24 25-16,24-25 15,0 0-15,0 25 16,25 25-16,0-26 16,0 1-16,0 0 0,25-25 0,0 50 15,0-26-15,-25 1 16,-25 0 0,0-25-16,0 0 0,-24 0 15,-1 0-15,1 0 0</inkml:trace>
  <inkml:trace contextRef="#ctx0" brushRef="#br0" timeOffset="260341.7569">26045 6251 0,'0'0'0,"0"25"47,0-1-31,-25 26-16,25-25 0,0 0 15,-25-1 1,25 1-16,0 25 0,-24-25 15,24-1-15,0 1 0,-25 0 0,25 25 16,-25-26-16,25 1 0,0 0 16,-25 0-16,25 0 0,0-1 15,0-48 17,0-1-17,25-25-15,-25 1 16,25 24-16,0-25 0,-25 25 0,49-74 15,-24 50-15,0-1 16,-25 25-16,0 0 0,25 1 16,-25-1-16,24 25 0,-24-25 15,0 50 1,0 0 0,25-1-16,-25 26 0,0-25 0,0 0 15,0-1-15,0 1 16,0 25-16,25-25 0,-25-1 0,0 1 15,0 25-15,0-25 16,0-1-16,0 1 0,0 0 16,0 0-16,0 0 0,0-1 15,-25-24 17,25-24-32,-25 24 0,25-25 15,-24 0-15</inkml:trace>
  <inkml:trace contextRef="#ctx0" brushRef="#br0" timeOffset="260495.3652">25946 6623 0,'0'0'0,"0"-25"31,25 25-15,-1 0-16,1 0 16,0-25-16,0 25 0,0 0 15,-1 0-15,1 0 16,0 0-16,0 0 0,-25-25 15</inkml:trace>
  <inkml:trace contextRef="#ctx0" brushRef="#br0" timeOffset="261233.4585">26293 6176 0,'0'0'0,"0"-24"0,0-1 0,-25 25 0,25-25 16,-25 0-16,1 0 15,-1 1-15,0-1 16,-25 0-1,26 25 1,-1 0-16,0 0 0,-25 0 16,26 0-16,-1 0 0,0 0 15,-25 25-15,25 0 16,1-1-16,-1 1 16,0-25-16,0 50 0,0-25 15,1-1-15,24 1 0,-25 25 0,0-25 16,0 49-16,0-49 0,25 0 15,-24 24-15,24-24 0,0 49 16,-25-49-16,25 0 0,0 25 16,0-26-16,0 1 0,0 50 15,0-51-15,25 1 0,-25 0 16,0 0-16,24 25 0,1-1 16,-25-24-16,0 0 0,25-25 15,-25 25-15,25 24 0,0-49 16,-1 25-16,1-25 0,-25 25 15,25-25-15,25 25 0,-26-25 16,1 0-16,0 0 0,0 24 0,25-24 16,-26 0-16,1 0 15,0 0-15,0 0 0,24-24 16,-24-1-16,0 25 0,0-25 16,0 25-16,-25-25 0,49 0 15,-24 1-15,-25-1 0,25 0 16,0 25-16,-1-50 0,-24 26 15,25-1-15,0 0 0,-25 0 16,25 0-16,-25-24 0,25-1 16,-25 25-16,0 0 0,0 1 15,0-51-15,0 50 0,0 1 16,0-26-16,-25 25 0,25 0 0,0 1 16,-25-1-16,25 0 0,-25 25 15,0-25-15,-24 0 0,24 25 16,0 0-16</inkml:trace>
  <inkml:trace contextRef="#ctx0" brushRef="#br0" timeOffset="265135.7507">27682 6052 0,'0'-24'16,"0"48"46,0 1-46,0 0 0,-25-25-16,25 25 0,-49 24 15,24-24-15,25 0 0,-25 25 16,0-26-16,-24 26 0,24-25 16,25 0-16,-25-25 15,25 24-15,0 1 16,25-25 15,0 0-31,24 0 16,-24 0-16,0 0 15,24-25-15,-24 25 0,0 0 0,49 0 16,-49 0-16,0 0 16,-25-24-16,25 24 0,0 0 15,-50 0 16</inkml:trace>
  <inkml:trace contextRef="#ctx0" brushRef="#br0" timeOffset="265345.715">27682 6201 0,'0'25'15,"0"25"1,0-26-16,0 1 0,-25 0 0,25 25 16,-25-1-16,1-24 15,24 0-15,0 0 0,-25-1 16,25 1-16,0 0 0,-25-25 16,25 25-16,25-25 15</inkml:trace>
  <inkml:trace contextRef="#ctx0" brushRef="#br0" timeOffset="265562.1552">27955 6300 0,'0'0'0,"25"25"31,-1 0-31,1-25 16,0 25-16,25 24 0,-25-24 15,-1 0-15,26 0 0,-25 0 0,0-1 16,-1 1-16,1-25 0,0 25 16,-25-50-1,0 0 1</inkml:trace>
  <inkml:trace contextRef="#ctx0" brushRef="#br0" timeOffset="265746.2177">28302 6276 0,'-25'0'16,"25"24"-16,-24-24 0,-1 25 15,25 0-15,-25 0 0,25 0 16,-25 24-16,0-24 0,25 0 16,-24 24-16,-1-24 0,25 0 15,-25 0-15,0 0 0,25-1 16,-25-24-16,25 25 15</inkml:trace>
  <inkml:trace contextRef="#ctx0" brushRef="#br0" timeOffset="266073.9034">28476 6300 0,'0'-24'0,"0"48"0,25-73 16,-1 49-1,1 0-15,0 25 16,0-25-16,0 24 16,-25 1-16,24 0 15,-24 0-15,0 0 0,-24-25 0,24 24 16,-50 1-16,25 0 16,0 0-16,1-25 0,24 25 15,-25-25-15,50 0 31,-1 0-15,1 0-16,0-25 16,25 25-16,-26 0 0,-24-25 15,25 25-15,0 0 0,25-25 16</inkml:trace>
  <inkml:trace contextRef="#ctx0" brushRef="#br0" timeOffset="266287.3555">28947 6226 0,'0'0'0,"0"-25"0,0 50 31,0 0-15,0 24-16,0-24 0,0 0 15,0 0-15,0 0 0,0-1 16,0 26-16,-25-25 0,25 0 15,0-1-15,0 1 0,0 0 0,-25 0 16</inkml:trace>
  <inkml:trace contextRef="#ctx0" brushRef="#br0" timeOffset="266538.7029">29220 6350 0,'0'0'0,"-25"-25"31,0 25-31,-24 0 16,24 25-16,0 0 15,0-25-15,0 25 0,1-1 16,-1-24 0,25 25-16,0 0 15,25 0 1,-1-25-16,1 0 15,0 25-15,0-25 0,0 0 16,0 24-16,-1-24 0,1 0 16,25 0-16,-25 0 0</inkml:trace>
  <inkml:trace contextRef="#ctx0" brushRef="#br0" timeOffset="266737.1894">29394 6375 0,'0'0'0,"24"25"31,-24-1-15,25-24-16,0 25 0,0 0 15,0 0-15,-1 0 0,1-1 16,0-24-16,0 0 0,-25 25 16,25-25-16,-1 0 0,-24-25 31,0 1-31</inkml:trace>
  <inkml:trace contextRef="#ctx0" brushRef="#br0" timeOffset="266905.7508">29642 6325 0,'-25'0'0,"0"0"16,25 25-16,-25-25 15,25 50-15,-25-1 0,1-24 16,-1 0-16,25 0 15,-25 24-15,0-24 16,25 0-16</inkml:trace>
  <inkml:trace contextRef="#ctx0" brushRef="#br0" timeOffset="267342.5325">29939 6449 0,'0'0'0,"25"0"0,-25-25 0,25 1 16,0-1-1,-1 0-15,1 25 0,-25-25 0,25 0 16,0 1-16,0-26 16,-25 25-1,0 0-15,0 1 16,-25 24-16,-25-25 0,25 25 15,1 0-15,-26 49 16,50-24-16,-25 0 16,25 0-16,0 0 0,0-1 15,0 26-15,0-25 0,0 0 16,0-1-16,25 26 0,-25-25 16,0 0-16,0-1 0,0 1 15,0 0-15,25 0 0,-25 0 0,0-1 16,-25-24-1,0 0-15,25-24 16,-25 24-16,25-25 16,0 0-16,-24 0 0,24 0 15,0 1-15,0-1 0,24 0 16,-24 0-16,25 25 0,0 0 16,0-25-16,0 25 0,-1 0 15,1 0-15</inkml:trace>
  <inkml:trace contextRef="#ctx0" brushRef="#br0" timeOffset="268015.7941">27310 7045 0,'0'0'0,"25"0"62,0 0-62,-1 0 16,26 0-16,-25 0 0,0 0 16,-1 0-16,26 0 0,24-25 15,-49 25-15,25 0 16,-1 0-16,-24 0 0,25 0 0,74-25 16,-75 25-16,1 0 0,25 0 15,-26 0-15,100 0 0,-75 0 16,26 0-16,-26 0 0,0 0 15,26 0-15,48 0 0,-48 0 0,-26 0 16,1 0-16,-1 0 16,75 0-16,-75 0 0,-24 25 0,24-25 15,1 0-15,-1 0 0,50 0 16,-74 0-16,-1 0 0,1 0 16,-1 0-16,1 0 0,-25 0 15,0 0-15,-1 0 0,-48 0 31,-1 0-31,0 0 16,-49 0-16</inkml:trace>
  <inkml:trace contextRef="#ctx0" brushRef="#br0" timeOffset="268621.2196">27831 7417 0,'0'0'0,"-25"0"15,25-25-15,0 0 16,25 25-16,0 0 15,-1 0-15,1 0 0,0 0 16,0 0-16,0 25 16,-1 0-16,-24-1 15,0 26-15,-49-25 16,49 0-16,-25-25 16,0 24-16,-24 1 0,24 0 15,0-25-15,0 25 16,0-25-16,50 0 31,0-25-31,0 25 0,0-25 16,24 25-16,-24-25 15,49 1-15,-24-1 0,0 25 16,-25-25-16,24 0 0,-24 0 0,25 1 16,-26-1-16,1 0 15,-25 0-15,25 0 0,-25 1 16,0 48 15,0 1-15,0 0-16,0 0 15,0 0-15,-25-1 16,0 1-16,25 0 0,0 0 0,0 0 16,-24-1-16,24 1 0,-25 25 15,25-25-15,0-1 16,25-24-1</inkml:trace>
  <inkml:trace contextRef="#ctx0" brushRef="#br0" timeOffset="268877.7572">28525 7441 0,'0'-24'0,"25"24"0,-25-25 16,-25 25-1,-24 25 1,24-25-16,0 0 0,0 0 15,1 24-15,-1-24 0,-25 25 16,25 0-16,1-25 16,24 25-1,24-25 1,1 0-16,25 25 16,-25-25-16,-1 0 15,1 24-15,25-24 0,-25 0 0,-1 25 16,1-25-16,0 0 0,25 0 15,-1 0-15</inkml:trace>
  <inkml:trace contextRef="#ctx0" brushRef="#br0" timeOffset="269071.2571">28798 7441 0,'25'0'31,"0"25"-16,0-25-15,-1 0 0,1 50 16,25-25-16,-25-1 0,-1-24 16,1 25-16,0-25 15,0 0-15,0 0 16,-25-25-16</inkml:trace>
  <inkml:trace contextRef="#ctx0" brushRef="#br0" timeOffset="269233.8375">29121 7417 0,'-25'0'16,"0"0"-16,0 24 15,25 1-15,-25 0 0,1 0 16,-1 24-16,0-49 0,25 25 16,-25 0-16,25 0 15</inkml:trace>
  <inkml:trace contextRef="#ctx0" brushRef="#br0" timeOffset="269622.8293">29443 7541 0,'0'0'0,"25"-25"16,0 25-16,0-25 0,-1 0 15,1 25-15,-25-25 0,25 25 16,-25-24-16,25 24 15,-25-25-15,0 0 16,-25 25-16,0 0 0,0-25 16,1 25-16,-1 0 0,0 0 15,25 25-15,-25-25 0,25 25 16,0 0-16,-25-1 0,25 1 16,0 0-16,0 0 0,0 0 15,0-1-15,0 1 0,25 0 16,-25 0-16,0 0 0,0-1 15,0 1-15,0 0 16,-25-25-16,1 0 16,-1-25-16,0 25 0,25-25 15,-25 25-15,25-24 0,0-1 16,0 0 0,0 0-16,50 0 15,-25 1-15,-1 24 0,1-25 16,25 25-16,-25-25 0,74 0 15,-50 0-15</inkml:trace>
  <inkml:trace contextRef="#ctx0" brushRef="#br0" timeOffset="270189.462">30683 6995 0,'-24'0'16,"48"0"15,1 25-16,0-25-15,25 0 16,-26 0-16,1 0 0,0 0 16,0 0-16,0 0 0,-1 0 15</inkml:trace>
  <inkml:trace contextRef="#ctx0" brushRef="#br0" timeOffset="270332.6587">30634 7193 0,'0'0'16,"25"0"-1,49 0 1,-49-24-16,0 24 0,-1 0 16,26 0-16</inkml:trace>
  <inkml:trace contextRef="#ctx0" brushRef="#br0" timeOffset="270680.7686">31502 6772 0,'-25'24'47,"25"1"-47,-25-25 0,1 25 16,24 0-16,-50 0 0,25 0 15,0-1-15,1 1 16,-1 0-16,25 0 0,-25-25 16,25 25-16,0-1 15,25-24-15,24 25 16,-24-25-16,0 0 0,0 25 15,49-25-15,-49 0 0,0 0 16,0 0-16,-1 0 0,1 0 0,25 0 16,-25 0-16,-25-25 15,0 0-15</inkml:trace>
  <inkml:trace contextRef="#ctx0" brushRef="#br0" timeOffset="270850.3179">31576 6921 0,'-24'0'0,"-1"24"16,0 1-1,25 0-15,0 0 0,0 0 16,-25-1-16,25 1 0,0 25 16,0-25-16,0-1 0,0 1 15,0 0-15</inkml:trace>
  <inkml:trace contextRef="#ctx0" brushRef="#br0" timeOffset="271133.5882">32048 7119 0,'0'0'0,"0"-25"16,-25 0-1,0 25 1,0 0 0,0 25-16,1-25 15,-1 0-15,25 25 0,-25 0 0,0 0 16,25-1 0,0 1-16,25-25 15,-25 25-15,25-25 0,24 25 16,-24-25-1,0 0-15,0 0 0,-25-25 0</inkml:trace>
  <inkml:trace contextRef="#ctx0" brushRef="#br0" timeOffset="271527.6934">32246 6846 0,'0'-25'0,"-25"25"16,25 25-1,-25 25-15,25-25 0,0-1 16,-24 1-16,24 0 0,-25 0 16,25 24-16,-25 1 15,25-25-15,0 0 0,0-1 16,-25 1-16,25 0 16,25-25-1,0-25 1,0 0-16,24 1 15,-24-1-15,0 25 16,0-25-16,-25 50 47,-25-25-31,25 25-16,0-1 0,0 1 15,-25-25-15,25 25 0,0 0 16,50-25-1,-1 0 1,-49-25-16,25 25 0,0-25 16</inkml:trace>
  <inkml:trace contextRef="#ctx0" brushRef="#br0" timeOffset="271630.4304">32494 7169 0,'-25'24'31,"25"1"-31</inkml:trace>
  <inkml:trace contextRef="#ctx0" brushRef="#br0" timeOffset="271774.0598">32469 6995 0,'0'-25'0,"0"0"15,0 50 16,25-25-15,0 0-16</inkml:trace>
  <inkml:trace contextRef="#ctx0" brushRef="#br0" timeOffset="271985.5382">32643 6995 0,'25'0'0,"-25"25"15,-25 0 1,25-1-16,-25 1 0,0 25 15,25-25-15,-24 24 16,24-24-16,-25 25 0,25-26 0,-25 26 16,25-25-16,-25 49 15,25-49-15,0 0 0,0 24 16,-25-24-16,25 25 0,0-25 0,0-1 16,0 1-16,0 0 15,0-50 1,0 0-16</inkml:trace>
  <inkml:trace contextRef="#ctx0" brushRef="#br0" timeOffset="272458.3127">32569 7218 0,'0'0'15,"24"-49"-15,-24 24 0,25 0 16,-25 0-16,25 0 0,0 1 16,0 24-16,-1 0 0,1 0 15,0 0 1,0 24-16,0-24 0,-25 25 15,0 0-15,-25 0 16,0-25 0,0 0-16,0 0 0,1 0 15,-1 25-15,50-25 32,-1 0-32,1 0 15,0 0-15,25-25 0,-26 25 16,1 0-16,25 0 0,-1-50 15,1 25-15,-25 1 16,-25-1 15,0 50 1,0-1-32,0 1 15,-25 0-15,25 0 16,0 0-16,0-1 0,0 1 0,0 0 15,0 0 1,0 24-16,0-24 0,0 0 16,-25 0-1,0-25-15,-24 25 16,24-25 0,0 0-16,0 0 0</inkml:trace>
  <inkml:trace contextRef="#ctx0" brushRef="#br0" timeOffset="272747.5635">31601 7441 0,'-25'25'15,"1"-25"-15,48 0 31,1 0-31,0 0 0,0 0 16,74 25-16,-25-25 0,-24 25 16,24-25-16,1 0 0,49 25 15,-50-25-15,1 0 0,-26 0 0,1 24 16,0-24-16,24 0 0,-49 0 16,0 0-16,-1 0 0,-24-24 31,-24 24-16</inkml:trace>
  <inkml:trace contextRef="#ctx0" brushRef="#br0" timeOffset="308633.0195">16818 3994 0,'0'-25'94,"-25"25"-78,25-25-1,-25 25 1,25-25 0,-25 25-1,25-25 1,-25 25-1,1 0-15,-1-24 32,0 24-32,0 0 31,0 0-31,1 0 16,-1 0-1,0 0 1,25 24-1,0 1-15,-25-25 16,25 25-16,-25 0 16,1-25-1,24 25-15,-25-1 16,25 1 0,-25 0-16,25 0 15,-25-25-15,25 25 16,-25-1-16,25 1 15,0 0 1,-25-25-16,25 25 16,0 0-16,-24-1 15,24 1-15,0 0 16,0 0-16,0 0 0,0-1 16,-25 1-1,25 0-15,0 0 16,0 0-16,0-1 15,0 1-15,25 0 16,-25 0-16,24 0 16,-24-1-16,0 1 15,0 0 1,0 0-16,25 0 16,-25-1-1,0 1 1,25-25-16,-25 25 0,25-25 15,-25 25-15,25-25 16,-25 25 0,25-25-16,-25 25 15,24-25-15,1 0 16,-25 24 0,25-24-16,0 0 15,0 0 1,-1 0-1,1 0 1,0 0 0,0-24-16,0 24 15,-25-25 1,24 25-16,1-25 16,0 25-1,-25-25-15,25 25 0,-25-25 16,25 25-1,-25-25-15,24 25 16,-24-24-16,25 24 16,-25-25-16,25 25 0,-25-25 15,25 0 1,-25 0-16,25 25 0,-25-24 16,0-1-16,0 0 15,24 25 1,-24-25-16,0 0 15,25 1 1,-25-1-16,0 0 16,25 25-16,-25-25 15,0 0-15,25 25 0,-25-24 16,0-1 0,0 0-1,0 0-15,0 0 16,0 1-1,0-1 1,0 0 0,0 0-1,-25 0 1,25 1-16,0-1 16,-25 25-16,25-25 0,0 0 15,-25 25-15,25-25 16,-24 25-16,24-24 0,-25-1 15,25 0 1,-25 25-16,25-25 31,-25 25-15,0 0 0,25-25-1,-24 25-15,-1 0 16,25-24-1,-25 24 1,0 0 0,0 0-1,1 0 1,24 24 0,-25-24-16,25 25 15,-25-25-15,25 25 16,-25-25-16,0 25 0,1-25 15,24 25-15,-25-25 16,25 24 0,-25-24-16,25 25 15,-25 0 1,25 0 0,-25-25-16,25 25 0,0-1 0,-24-24 15,24 25-15,0 0 16,-25 0-16,25 0 15,0-1-15,-25-24 0,25 25 16,0 0-16,0 0 16,0 0-16,-25-25 0,25 24 15,0 1-15,0 0 0,0 0 16,0 0 0,0-1-16,0 1 15,0 0-15,0 0 16,0 0-16,0-1 0,0 1 15,0 0-15,0 0 0,0 0 16,0-1-16,25 1 16,-25 0-16,0 0 15,25-25-15,-25 25 16,25 0-16,-1-25 16,1 24-1,0-24 1,0 0-1,0 0-15,-1 0 16,1 0 0,0 0-16,-25-24 15,25 24 1,0 0-16,-25-25 0,24 25 16,-24-25-16,25 25 15,-25-25-15,25 25 0,-25-25 16,25 25-16,-25-25 0,25 1 15,-1-1 1,-24 0-16,25 25 0,-25-25 16,25 0-1,-25 1-15,0-1 16,25 0 0,-25 0-16,0 0 15,0 1-15,25 24 0,-25-25 16,0 0-1,0 0-15,24 25 0,-24-25 16,0 1 0,0-1-16,0 0 31,0 0-31,0 0 16,0 1-16,0-1 15,-24 0 1,24 0-1,-25 0 1,25 1-16,-25 24 16,25-25-16,0 0 15,-25 25-15,25-25 0,-25 25 16,1-25-16,24 1 16,-25 24-16,0 0 15,25-25-15,-25 25 16</inkml:trace>
  <inkml:trace contextRef="#ctx0" brushRef="#br0" timeOffset="311655.1536">27831 4192 0,'-25'0'0,"25"-25"0,-25 25 15,0-25-15,1 25 16,24-24-16,-25 24 0,0-25 16,0 25-16,50 0 31,0 0-16,0 0-15,49 0 0,-24 0 16,-1 0-16,26 0 0,-1 25 16,75-1-16,-75-24 0,26 25 15,-26-25-15,0 0 0,1 25 16,49-25-16,-75 0 0,1 0 16,-25 0-16,0 0 0,-25-25 15,-25 25-15,-25 0 16,25-25-16,-24 1 0,-100-1 0,75 0 15,-1 0-15,-24 25 0,0-25 16,0 1-16,-75-1 0,99 0 16,26 25-16,-1 0 0,25 0 15,-24-25-15,74 25 16,24 0 0,50 0-16,-49 0 0,24 0 15,1 25-15,-1-25 0,199 0 16,-198 25-16,24-25 15,-25 25-15,25-25 0,-24 24 16,24-24-16,-49 25 0,-26-25 0,1 0 16,-74 0-16,-1-25 15,0 25-15,-24-24 0,0-1 16,-26 0-16,-98 0 0,74 0 16,25 1-16,0-1 0,-1 25 15,26-25-15,-25 0 0,49 25 16,25 0-16,75 0 15,-1 0-15,1 0 16,0 0-16,24 0 0,1 0 16,73 0-16,-48 0 0,-26 0 15,25 0-15,-24 25 0,-1-25 16,50 0-16,-99 25 0,24-25 16,-123 0-16,24 0 15,1-25-15,-26 25 16,-24 0-16,25 0 0,-125-25 15,125 0-15,-25 25 0,24-24 0,26 24 16,-1 0-16,-24 0 0,98 0 31,26 0-31,0 0 0,-1 0 16,1 0-16,0 0 0,24 0 16,149 0-16,-148 0 15,49 0-15,-100 24 0,51-24 16,-125 0-1,25 0-15,-49 0 0,-50 0 16,25-24-16,24 24 0,-24 0 16,25 0-16,-100 0 0,124-25 15,-24 25-15,49 0 0,0 0 16,1 0-16,73 0 16,-24 0-16,0 0 0,24 0 15,26 0-15,49 0 0,-74 0 16,24 0-16,-24 0 0,24 0 15,0 0-15,-24 0 0,-25 0 16,-75 25 0,25-25-16,-24 0 0,-1 0 15,1 0-15,-1 0 0,-49 24 16,49-24-16,0 0 0,1 0 16,24 0-16,-25 25 0,75-25 31,25 0-31,-25 0 15,-1 0-15,1 0 0,25 0 16,-25 0-16,24-25 0,-24 25 16</inkml:trace>
  <inkml:trace contextRef="#ctx0" brushRef="#br0" timeOffset="323649.9938">19472 3721 0,'-25'0'46,"25"-25"1,25 25 0,-1 0-31,1 0-16,0 0 15,0 0-15,0 0 0,0 0 16,24 0-16,-24 0 16,0 0-16,-50 0 47,-25 0-47,26 0 0,-1 0 15,0 0-15,-25 0 0,1 25 16,24-25-16,0 0 0,0 0 15,0 0-15,50 0 32,25 0-32,-25 0 15,-1 0-15,1-25 0,0 25 16,50 0-16,-51 0 0,1 0 16,0 0-16,0 0 0,-50 0 31,0 0-31,0 25 15,-24-25-15,24 25 0,-25-25 16,25 0-16,1 0 0</inkml:trace>
  <inkml:trace contextRef="#ctx0" brushRef="#br0" timeOffset="324883.895">16619 4762 0,'-25'0'16,"25"-24"-16,-24 24 31,48 0-16,1 0 1,0 0 0,0 0-16,0 0 15,-1 0-15,1 0 0,0 0 16,0 0-16,24 0 0,-24 0 0,0 0 16,0 0-16,-25 24 15,-25-24 1,0 0-16,-24 0 15,24 0-15,0 0 0,-25 0 16,26 0-16,-26 0 0,25 0 0,0 0 16,1 0-16,-1 0 15,50 0 32,-1 0-47,1 0 0,0 0 16,25 0-16,-26 0 0,1 0 15,0 0-15,0 0 0,0 0 16,-1 0-16,-48 0 31,-26 0-15,25 0-16,-24 0 0,24 0 16,0 0-16,0 0 15,0 0-15,1 25 0,-1-25 16,50 0 15,-25-25-31,24 25 16,1 0-16,25 0 0,-25 0 0,-1 0 15,1 0-15,0 0 0,0 0 16,0 0-16,-50 0 31,0 0-31,0 0 0,0 0 16,1 0-16,-26 0 15,0 0-15,26 0 0,-1 0 0,-25 0 16,25 0 0,50 0 15,0 0-31,0 0 16,24 0-16,-24 0 15,0 0-15,25-24 0,-26 24 16,1 0-16,0-25 0,0 25 15,0 0-15,24 0 0</inkml:trace>
  <inkml:trace contextRef="#ctx0" brushRef="#br0" timeOffset="325722.7244">19695 3795 0,'0'-25'0,"0"1"32,-25 24-17,0 0-15,1-25 16,-1 25 0,0 0-16,50 0 31,0 0-16,-1 0-15,1 0 0,0 0 16,25 0-16,-26 0 16,-48 0 15,-1 0-31,-25 0 16,25 25-16,1-25 15,-1 0-15,0 0 0,0 0 16,75 0 15,-25 0-31,24 0 16,-24 0-16,25 0 0,-26 0 15,1 0-15,-50 0 32,1 24-32,-1-24 0,-50 25 15</inkml:trace>
  <inkml:trace contextRef="#ctx0" brushRef="#br0" timeOffset="326989.1118">17066 4887 0,'0'-25'15,"24"25"64,-24 25-64,0-1-15,25-24 0,-25 25 16,25-25-16,-25 25 0,25 0 15,24 24 1,-24-24-16,-25 0 16,25-25-16,0 25 15,-25 0-15,25-25 0,-25 24 0,24 1 16,-48-25 15,-1 0-31,0 0 16,25-25-16</inkml:trace>
  <inkml:trace contextRef="#ctx0" brushRef="#br0" timeOffset="327203.5577">17066 4911 0,'-25'25'46,"0"0"-46,0 0 16,0 0-16,1-1 16,-1 1-16,0 0 15,75-25 17</inkml:trace>
  <inkml:trace contextRef="#ctx0" brushRef="#br0" timeOffset="327299.3102">17289 4936 0,'0'0'0,"25"0"0</inkml:trace>
  <inkml:trace contextRef="#ctx0" brushRef="#br0" timeOffset="327697.2794">17041 4911 0,'0'0'0,"-25"0"0,0 0 0,25-24 15,25 24 16,0 0-15,-25 24-16,25-24 0,-1 0 16,1 25-16,0 0 0,0-25 15,0 0-15,-1 0 16,26 0-16</inkml:trace>
  <inkml:trace contextRef="#ctx0" brushRef="#br0" timeOffset="328047.3434">17760 4986 0,'25'0'0,"-25"25"47,0-1-47,0 1 15,0 0-15,0 0 0,0 24 16,0-24-16,0 0 0,0 0 0,0 0 15,0 24-15,0-24 0,0 0 16,0 0-16,0-1 16,0 1-16</inkml:trace>
  <inkml:trace contextRef="#ctx0" brushRef="#br0" timeOffset="329496.3343">18380 5209 0,'25'-25'32,"-25"0"-1,-25 1 0,-24 24-15,49 24-1,-25-24-15,25 25 0,-25-25 16,0 25-16,25 0 16,-25 0-16,25-1 15,0 1-15,25-25 32,0 0-32,0-25 15,0 1-15,-1-1 16,1 25-16,-25-25 0,25 25 15,-25-25-15,0 50 32,0 0-17,0 0 1,0-1-16,0 1 0,0 0 16,50-25 15,-26 0-31</inkml:trace>
  <inkml:trace contextRef="#ctx0" brushRef="#br0" timeOffset="329913.0813">18728 5234 0,'0'-25'16,"0"0"-1,-25 25-15,0 0 16,0 0-1,0 25 1,1-25-16,24 25 16,-25 0-16,25-1 15,0 1 1,0 0 0,25-25-16,-1 0 15,1-25-15,-25 0 16,25 1-16,-25-1 0,25 25 15,-25-25-15,25-25 0,-1 50 16,-24-24-16,25 24 0,-25-25 16,0 0-16,0 50 31,0 0-15,0-1-16,0 1 0,-25-25 15,25 50-15,-24-25 0,24-1 16,0 1-16,0 0 15,0 0-15,24-25 16,26 0-16,-25 0 16</inkml:trace>
  <inkml:trace contextRef="#ctx0" brushRef="#br0" timeOffset="330484.6009">19025 5234 0,'0'-25'0,"0"0"31,-25 25-15,1 0-16,24 25 16,-25-25-16,25 25 0,-25-25 0,25 25 15,-25-1-15,25 1 16,0 0 0,25-25 15,0-25-31,0 25 0,-25-25 0,24 25 0,-24-24 15,25-1-15,0 0 16,-25 0-16,25 25 16,-25-25-16,0 1 15,25 24-15,-25-25 16,0 0 0,24 25-16,-24 25 46,0 0-30,-24-25-16,24 24 0,-25 1 16,25 0-16,0 0 0,0 0 15,0 24-15,0-24 16,0 0 0,25-25-16,-25-25 31,24 0-31,-24 0 0,25 25 15,-25-24-15,25-1 0,-25 0 16,25 0-16,0 0 16,-25 1-16,24-1 15,-24 0-15,25 25 16,0 0 15,-25 25-31,0 0 16</inkml:trace>
  <inkml:trace contextRef="#ctx0" brushRef="#br0" timeOffset="331317.3526">19372 5333 0,'0'-25'16,"25"0"-1,0 25 1,-25-49-16,25 24 0,-25 0 15,0 0 1,-25 25 0,0 25-1,25 0 1,0 0 0,25 0-1,0-25-15,0 0 16,-1 0-16,1 0 0,0-25 15,0 25-15,0-25 0,0 0 16,-1 25-16,-24-25 0,25 25 16,-25-24-16,0-1 15,0 0 1,-25 25-16,1 0 16,-1 25-1,25 0-15,0-1 0,0 1 16,0 0-16,25 0 15,-1 0-15,1-25 16,-25 24-16,25-24 16,-25 25-16,25-25 15,-50 0 1,0 0 0,0 0-1,1 0-15,24-25 16,-25 25-16,25-24 15,0-1-15,25 25 16,-1-25-16,1 25 16,0 0-16,25-25 15,-26 25 1,1 0-16,0 0 0,0 0 16,24 0-16,-24 0 0,-50 0 46,1 0-30,-1 0-16,0 0 16,0 0-16,0 0 15,25 25 1,25-25 0,0 0-16,-25 25 15,25-25-15,0 0 0,-1 25 16,-48-1 15,-1-24-15,0 0-16,0 0 15,0 0-15,-24 25 16</inkml:trace>
  <inkml:trace contextRef="#ctx0" brushRef="#br0" timeOffset="331955.3367">20588 5184 0,'0'0'15,"0"-25"-15,25 1 16,-50 24 0,-25 0-1,25 0-15,1 0 16,24 24-16,-25-24 0,0 0 15,25 25-15,0 0 16,0 0-16,25-25 16,0 25-16,-1-25 0,1 24 0,0-24 15,0 25-15,0-25 16,-75 0 0,25 25-1,0-25-15,1 0 16,-1 0-16,74-25 31,-24 0-31,0 1 16,0 24-16,0-25 0,49-25 15,-49 25-15,0 25 0,0-24 16,-1-1-16,1 0 0,25-25 0,-50 26 16,25 24-16,-25-25 0,0 50 31,0 24-16,0-24-15,0 0 16,-25 24-16,0-24 16,25 25-16,0-25 0,-25-1 0,25 1 15,0 0-15,0 0 16,-25-25-16</inkml:trace>
  <inkml:trace contextRef="#ctx0" brushRef="#br0" timeOffset="332224.9394">20687 5209 0,'0'0'16,"0"-25"-16,25 25 31,0 0-31,0 0 0,-1 0 16,26 0-16,-25 0 0,0 0 16,49 0-16,-49 0 0,0 0 15,-1 0-15,1-25 0,0 25 16,0 0-16,0 0 0,-50 25 31,25 0-15,-25-25-16,25 25 0,0 0 15,0-1-15,-25-24 16,25 25-16</inkml:trace>
  <inkml:trace contextRef="#ctx0" brushRef="#br0" timeOffset="332357.5958">21059 5060 0,'-25'0'16,"25"-25"-16,25 25 16,0 0-1,25 0-15</inkml:trace>
  <inkml:trace contextRef="#ctx0" brushRef="#br0" timeOffset="332557.607">21332 4936 0,'-25'25'32,"0"0"-32,25 0 15,0-1-15,-24 26 0,24-25 16,0 0-16,-25-1 0,25 1 15,0 0-15,0 0 0,0 0 16,0-1 0,0-48-16,25 24 15,-1-25-15,1 0 0</inkml:trace>
  <inkml:trace contextRef="#ctx0" brushRef="#br0" timeOffset="332713.1925">21580 4911 0,'0'0'0,"25"-24"16,-25-1-16,-25 50 15,0-1 1,-24 26-16,49-25 16,-25 24-16,25-24 0,-25 0 15,25 0-15,0 49 0,-25-49 16,25 0-16,0 0 0,0-1 16,0 1-16,25 0 0</inkml:trace>
  <inkml:trace contextRef="#ctx0" brushRef="#br0" timeOffset="333284.062">22225 5135 0,'0'-25'16,"0"0"-16,0 0 16,0 0-1,0 50 32,0 0-31,0 0-1,0 0-15,0-1 0,25 1 16,24-25-16,-49 25 0,25-25 16,-25 25-16,0 0 15,25-1-15,-25 1 16,-25-25-16,0 0 16,25 25-16,-24-25 0,-1 0 15,0 0-15,0 0 0,0 0 16,25-25-16,0 0 15,0 1-15,0-1 16,0 0-16,50-25 16</inkml:trace>
  <inkml:trace contextRef="#ctx0" brushRef="#br0" timeOffset="333464.5985">22399 5011 0,'-124'99'0,"248"-198"0,-100 74 0,1 25 16,0-25-16,0 25 15,0 0 1,-25 25-16,0 0 15,0-1-15,0 1 0,-25 0 16,25 49-16,-25-49 0,25 0 16,0 0-16,-25 0 0,25-1 15,0 1-15,0 0 0,0 0 16,0-50 0</inkml:trace>
  <inkml:trace contextRef="#ctx0" brushRef="#br0" timeOffset="334033.6537">22423 5184 0,'0'0'0,"-24"0"16,24-25-16,24 25 31,1 0-31,0 0 16,25 0-16,-26 0 16,1 0-16,0 0 0,0 0 15,0 0-15,-25 25 31,0 0-31,0 0 16,0 0 0,0-1-16,0 1 15,0 0-15,24-25 32,-24-25-32,0 0 15,25 25-15,-25-24 16,0-26-16,0 25 0,0 0 15,0 1-15,-25 24 16,25-25-16,25 50 47,0-25-31,0 0-16,0 0 0,0 0 15,-25 24-15,24-24 0,1 0 16,0 0-16,0 25 0,0 0 15,-25 0 1,0 0 0,0-1-16,24-24 47,-24-24-47,25 24 15,25-25-15,-25 0 0,-25 0 16,24 25-16,1-25 0,0 1 15,-25-1 1,0 50 0</inkml:trace>
  <inkml:trace contextRef="#ctx0" brushRef="#br0" timeOffset="334263.0636">23168 5333 0,'0'0'0,"24"0"16,1-25-16,0 0 15,0 25-15,-25-24 0,25 24 16,-1-25-16,1 0 0,-25 0 16,0 0-16,-25 25 15,1 0 1,-1 0-16,0 0 0,25 25 0,-25 0 16,25 0-16,0 0 15,25 24-15,0-49 16,0 25-16,-1-25 0,1 25 15,0-25-15,0 0 0</inkml:trace>
  <inkml:trace contextRef="#ctx0" brushRef="#br0" timeOffset="335263.6601">21654 5755 0,'0'0'0,"25"0"47,0 0-32,0 0 1,-25-25-16,0 0 15,0 0-15,-25 25 16,0 0-16,0 0 16,1 0-16,-1 0 15,25 25-15,-25-25 0,25 25 0,0 0 16,0-1-16,0 1 16,0 0-16,0 0 0,25 25 15,-25-26-15,25 1 0,-25 0 16,0 0-16,0 0 0,0-1 15,0 1-15,-25-25 16,0 0-16,0 0 16,25-25-16,-25 25 0,25-24 15,-24 24-15,24-25 16,0 0-16,24 0 16,-24 0-16,25 25 15,0 0-15,-25-24 0,25 24 16,24-25-16,-24 25 0,0 0 15,0 0-15,0-25 0,49 25 16</inkml:trace>
  <inkml:trace contextRef="#ctx0" brushRef="#br0" timeOffset="335957.8826">22349 5730 0,'0'-25'0,"0"0"16,25 25 15,-25 25-31,0 25 16,0-26-16,0 1 15,-25 0-15,25 0 0,-25 25 16,0-26-16,25 1 0,0 0 15,0 0-15,-24 0 16,48-50 0,1 0-1,0 25-15,-25-25 0,25 25 16,0-25-16,24 1 0,-24 24 16,0-25-16,0 25 15,-1 0 1,-24 25-16,0-1 0,0 1 15,-24 0-15,-1 0 16,0-25 0,25 25-16,-25-25 15,25-25 1,25 0 0,25 0-16,-26 25 15,1 0-15,0-25 0,0 1 16,24 24-16,-24 0 15,0 0 1,-25 24 0,0 1-1,-25-25 1</inkml:trace>
  <inkml:trace contextRef="#ctx0" brushRef="#br0" timeOffset="336296.9862">22721 5680 0,'0'0'0,"0"-25"0,25 25 31,0 0-31,0 0 16,-1 0-16,1 0 15,25 0-15,-25 0 0,-1 0 16,1 0-16,0-24 0,0 24 15,0 0-15,-25-25 16,-25 25 0,25 25-16,-25-25 0,25 24 15,-25 1-15,0 25 0,25-25 16,-24 24-16,24-24 0,0 0 16,0 0-16,-25 24 0,25-24 15,0 0-15,0 0 0,0 0 16,-25-1-16,25-48 31,0-1-31,0 0 16,0 0-16</inkml:trace>
  <inkml:trace contextRef="#ctx0" brushRef="#br0" timeOffset="336584.2417">22845 5854 0,'0'0'16,"25"0"-1,0 0 1,0 0-16,-1 0 15,26 0-15,0 0 0,-26 0 16,1 0-16,0 0 0,25 0 16,-26 0-16,1 0 0,0 0 0,-25-25 15,-25 25 17,0 0-17,1 0-15,24 25 16,0 25-16,0-26 15,0 1-15,0 0 16,0 0-16,0 0 16,24-25-16,-24 24 0,-24-24 15,-1 25 1,0-25-16,0 0 16</inkml:trace>
  <inkml:trace contextRef="#ctx0" brushRef="#br0" timeOffset="347905.0778">15751 3746 0,'-25'0'15,"25"24"110,0 1-109,0 0 0,0 0-1,0 0 1,0-1 0,0 1-16,0 0 15,0 0-15,0 0 16,0-1-16,0 1 15,-25 0 1,25 0-16,0 0 16,0-1-16,0 1 15,0 0 1,0 0 0,0 0-16,0-1 15,0 1 1,0 0-16,0 0 15,0 0 1,0-1-16,0 1 16,0 0-16,0 0 15,0 0 1,-24-1-16,24 1 16,0 0-16,0 0 15,0 0 1,0-1-16,0 1 15,0 0-15,0 0 16,0 0-16,0-1 16,-25 1-16,25 0 15,0 0 1,0 0-16,0 0 0,0-1 16,-25-24-16,25 25 15,-25-25 63,0 0-62,1-25 0,-1 25-16,0 0 15,0 0-15,-24 0 16,24 0-1,0 0-15,0 0 16,0 0-16,0 25 0,1-25 16,-26 0-16,25 0 15,0 0 1,1 0-16,-1 0 0,0 0 16,0 0-16,-24 0 15,24 0 1,0 0-16,-25 0 15,26 0 1,-1 25-16,0-25 16,0 0-16,0 0 0,1 0 15,-1 0-15,0 0 16,0 0-16,0 0 0,1-25 16,-1 25-16,0 0 15,0 0-15,0 0 0,1 0 16,-1 0-16,0 0 15,0 0-15,0 0 0,1 0 16,-1 0-16,0 0 16,0 0-16,-25 25 15,26-25-15,-1 0 16,-25 0-16,25 25 16,1-25-16,-1 0 0,0 0 15,-25 0-15,26 0 16,-1 0-16,0 0 15,0 25-15,0-25 0,1 0 16,-1 0 0,0 0-16,0 0 15,0 0-15,1 0 16,-1 0-16,0 24 16,0-24-16,0 0 15,1 0 1,-1 0-1,0 25 1,0-25 0,25-25 46,0 1-46,0-1-1,0 0 1,0 0-16,0 0 16,0 1-16,0-1 15,0 0-15,0 0 16,0 0-16,0 0 16,25 25-16,-25-24 0,0-1 15,0 0-15,25 25 0,-25-25 16,0-24-16,0 24 15,0 0-15,25 25 0,-25-25 16,0 0-16,0 1 0,0-1 16,0 0-1,0 0-15,24 0 16,-24 1-16,0-1 16,0 0-16,0 0 15,0 0-15,0 1 0,0-1 16,0 0-16,0 0 15,-24 0-15,24 1 0,0-1 16,0 0-16,0 0 16,24 0-16,-24 1 0,0-1 15,25 0 1,-25 0-16,0 0 0,0 1 16,0-1-16,0 0 15,25 0 1,-25 0-1,0 1 17,25 24-32,0 0 125,-1 0-125,1 24 15,0-24 1,0 0-16,0 0 16,-1 0-16,1 0 15,0 0-15,0 0 16,0 0-16,-1 0 15,1 0-15,0 0 16,-25 25-16,25-25 0,0 0 16,-1 0-1,1 0-15,0 0 16,0 0-16,0 0 16,-1 25-16,1-25 0,0 0 15,0 0-15,0 0 16,0 0-1,-1 0-15,1 0 16,0 0-16,0 0 0,24 0 16,-24 0-16,0 0 15,0 0-15,0 0 0,-1 0 16,1 0 0,0 0-16,0 0 15,0 0-15,-1 0 16,1 0-16,0 0 0,0 0 15,0 0-15,-1 0 0,1 0 16,0 0 0,0 0-16,0 0 15,-1 25-15,1-25 16,0 0-16,25 0 0,-26 0 16,1 0-1,0 0-15,0 0 16,0 0-16,-25 25 15,24-25-15,1 0 16,0 0-16,0 0 16,0 0-16,0 0 15,-1 0-15,26 0 16,-25 0-16,0 0 16,-1 0-1,1 0 1,0 0 31,0 0-16,-50 0 47,25 24-78,-25-24 0</inkml:trace>
  <inkml:trace contextRef="#ctx0" brushRef="#br0" timeOffset="464511.5306">23515 7962 0,'-25'0'16,"0"-25"-16,25 50 156,0 0-140,0 0-1,0 0-15,-25 0 0,25-1 16,0 1-16,0 0 16,0 0-16,0 24 0,-24-24 15,24 0-15,0 0 0,0 24 16,0-24 0,-25 0-1,25 0 1,0-50 15,0 0-31,0 0 0,0 1 16,25-1-16,-25 0 15,24 0-15,-24 0 0,0 1 16,0-1 0,0 0-16,25 0 0,-25 0 0,0 1 15,0-1 1,0 0-1,25 25 1,-25-25-16,25 25 16,0 0-16,-1 0 15,1 0-15,0 0 16,0 0-16,0 0 16,-25 25-16,24-25 0,-24 25 15,0 0 1,0-1-16,0 1 15,-24-25-15,-1 0 16,25 25-16,-25-25 0,0 0 16,0 25-16,1-25 15,-1 0 1,50 0 31,-1 0-32,1 0-15,0 0 16,0 0-16,0 0 16,-25 25-16,49-1 0,-49 1 15,25-25-15,-25 25 16,25-25-16,-25 25 16,0 0-16,-25-1 15,0 1 1,0-25-1,1 25-15,-1-25 0,0 0 0,25 25 16,-25-25-16,0 0 0,1 0 16,-1 0-16,0 0 0,0 0 15,0 0-15,1 0 16,24-25-16,-25 25 0,25-25 31,25 0-15,-1 25-16,1-24 15</inkml:trace>
  <inkml:trace contextRef="#ctx0" brushRef="#br0" timeOffset="465319.4357">24011 7913 0,'0'0'0,"0"-25"0,0 0 15,-25 25 1,25-25-16,-25 0 0,25 1 16,-24-1-16,24 0 15,-25 25-15,25-25 16,-25 25-16,0-25 0,0 1 15,0 24-15,1-25 0,-1 25 16,0-25-16,-25 25 0,26 0 16,-1 0-16,0 0 15,-25 0-15,26 0 16,-1 0-16,0 0 0,0 0 16,0 0-16,1 25 0,-1-25 15,0 25-15,0-25 0,0 24 16,1 1-16,-1-25 0,0 25 0,25 0 15,-25-25-15,0 49 0,1-24 16,-1 0-16,25 0 16,-25 24-16,0-24 0,25 0 15,-25 0-15,25 0 0,-24 24 16,24-24-16,0 0 16,0 0-16,0 0 0,-25-1 15,25 1-15,0 0 0,0 0 16,0 0-16,25 24 15,-25-24-15,24-25 0,-24 25 16,25 0-16,-25-1 0,0 1 16,25 0-16,0-25 0,-25 25 15,25 0-15,-1-1 0,-24 1 0,25 0 16,0 0-16,0-25 0,0 49 16,-1-49-16,1 0 0,0 25 15,0-25-15,0 0 16,-1 0-16,1 0 0,0 0 15,25 0-15,-26 0 16,1 0-16,0 0 0,0-25 16,0 25-16,49 0 0,-49-24 15,0 24-15,24 0 0,-24-25 16,0 0-16,0 25 0,-25-25 0,25 25 16,-25-25-16,24 25 0,-24-49 15,25 24-15,-25 0 16,0 0-16,0 1 15,0-1-15,0 0 16,-25 0-16,25 0 16,-24 25-16,24-24 0,0-1 15,0 0-15</inkml:trace>
  <inkml:trace contextRef="#ctx0" brushRef="#br0" timeOffset="468738.1355">11137 7169 0,'-25'0'0,"25"-25"0,-24 0 32,-1 25-1,0 0-16,0 0 1,0 0 0,1 25-16,24 0 15,0-1-15,-25 1 16,25 0-16,0 0 16,0 0-1,25-25-15,-25 24 16,24-24-16,1-24 15,0-1 1,0-25-16,0 25 16,-25 50 46,0 0-62,0 0 16,24-25-16,-24 25 15,25-25 1,0 0 0,0 0-16,0 0 15,0 0-15,-1-25 16,-24 0-16,25 25 16,-25-25-16,25 25 15,-25-25-15,25 25 0,-25-24 16,0-1-1,-25 25 17,0 0-17,-24 0 1,24 25 0,25-1-16,0 1 15,-25 0-15,25 0 16,0 0-1,25-25-15,0 0 16,-1 0-16,1-25 16,0 0-16,0-25 15,0 26-15,-1-1 16,-24 0-16,25 0 16,-25 0-16,0 1 0,25 24 15,-25-25-15,0 0 16,-25 50-1,25 24 1,-25-49-16,25 25 0,0 0 16,0 0-16,-24 0 0,24-1 15,0 1-15,0 0 0,0 0 16,0 0-16,24-25 16,1 0-16,25 0 15</inkml:trace>
  <inkml:trace contextRef="#ctx0" brushRef="#br0" timeOffset="470285.3417">11733 7119 0,'0'-25'16,"-25"25"0,0 0-1,25 25 1,-25-25-16,0 25 0,1-25 15,-1 25-15,0-1 16,0 1-16,25 0 16,0 0-1,25-25-15,0 0 16,0 0-16,-25-25 16,24 25-16,1-25 0,-25 0 0,25 1 15,25-26 1,-26 25-16,1 0 15,0 1-15,0-1 0,-25 0 16,0 0-16,25 0 0,-25 1 16,0 48 31,0 1-32,-25 25-15,25-25 0,0-1 0,0 1 16,0 0-16,0 25 0,0-26 15,0 1-15,0 0 16,25-25 0,-25-25-1,24 0-15,1 1 16,0-1 0,-25 0-16,0 50 46,0 0-14,25-25-1,0 0-31,-1-25 0,1 25 16,0 0-16,0-25 15,24 0-15,-24 0 0,0 25 16,-25 25 15,0 0-31,0 0 16,0 0-1,0-1 1,25-24 0,0 0-1,0-24 1,-1 24-16,-24-25 15,0 0-15,0 0 0,25 25 16,-25-25-16,-25 25 16,1 0-16,-1 0 15,25 25 1,-25-25-16,25 25 16,0 0-16,25-25 15,0 25 1,-1-25-1,1 0-15,25 0 0,-25 0 16,-1 0-16,1 0 16,0 0-16,-25 24 15,0 1 17,-25-25-32,25-25 31,25 25-16,-25-24-15,25 24 0,-25-25 16,0 0-16,25 0 31,-25 0-31,0 1 16,0-1 0,-25 25 15,0 0-31,25 25 15,0 24-15,0-24 16,0 0 0,25-25-16,0 49 0,-1-24 15,-24 0-15,25 0 16,-25 0-16,0-1 16,-25-24-1,1 0 1,24-24-1,0-1 1,24-25-16,1 25 16,0 25-16,0-24 15,24-1-15,-24 0 16,0 25-16,-25-25 16,25 25-16,0-25 0,-25 1 15,-25 24 16,25 24-31,-25 1 16,25 0-16,-25-25 16,25 25-16,0 0 0,0-1 15,0 1-15,25 0 16,-25 0 15,0 0-15,-25-25-16,0 0 15,1 0-15</inkml:trace>
  <inkml:trace contextRef="#ctx0" brushRef="#br0" timeOffset="473308.151">24954 8161 0,'-25'0'79,"25"25"-64,-25-1 1,0 1-1,25 0-15,-25-25 16,25 25-16,-25 0 0,1-1 0,-1 26 16,0-50-16,0 25 0,0 0 15,1-1-15,-1 1 0,0-25 16,0 25-16,25 0 16,-25-25-16,25 25 0,-24-25 15,48 0 16,1 0-15,0 0-16,0 0 16,0 0-16,49 0 15,-49 0-15,0-25 0,24 25 0,-24 0 16,0 0-16,25 0 0,-26 0 16,1 0-16,0 0 0,0 0 15,0 0 1,-25-25 15,-25 25-15,0-25-16</inkml:trace>
  <inkml:trace contextRef="#ctx0" brushRef="#br0" timeOffset="473539.0986">24904 8384 0,'0'-25'15,"25"25"-15,-25 25 32,0 0-17,0 0-15,0-1 16,-25 1-16,25 0 0,0 0 16,-25 24-16,25 1 0,0-25 15,-25-25-15,25 25 0,0 24 16,0-24-16,0 0 15,25-50 1</inkml:trace>
  <inkml:trace contextRef="#ctx0" brushRef="#br0" timeOffset="473791.44">25202 8384 0,'0'0'0,"24"0"15,1 0 1,0 25 0,0-25-16,0 25 0,-1-25 15,1 24-15,-25 1 0,50 0 0,-25 0 16,-1 0-16,-24-1 16,25-24-16,0 50 0,0-50 15,-25 25-15,25 0 0,-1-1 16,1-24-1</inkml:trace>
  <inkml:trace contextRef="#ctx0" brushRef="#br0" timeOffset="474023.8421">25574 8384 0,'-25'25'32,"25"0"-32,-25-1 15,0 1-15,25 0 16,-25 25-16,1-26 0,-1 1 0,25 0 16,-25 0-16,0 0 15,0-1-15,25 1 0,-24 0 16,24 0-16,-25-25 15,25 25-15</inkml:trace>
  <inkml:trace contextRef="#ctx0" brushRef="#br0" timeOffset="474624.2877">25871 8434 0,'0'0'0,"25"-25"31,0 25-16,0 0 1,0-25-16,-1 25 16,1 0-1,0 25 1,-25 0-16,0-1 16,0 1-16,0 0 0,0 0 15,0 0-15,-25-1 0,25 1 16,-25 0-16,25 0 0,-24 24 15,-1-24-15,0 0 0,25 0 16,-25 0-16,0-1 0,0-24 16,1 0-16,24 25 0,-25-25 15,25-25 17,25 1-32,-1-1 15,1 25-15,0-25 16,0 25-16,0 0 15,0 25 1,-1-25 0,1 25-1,0-25-15,0 0 16,0 0-16,-1 0 16,1 0-16,0-25 0,0 0 15,0 0-15</inkml:trace>
  <inkml:trace contextRef="#ctx0" brushRef="#br0" timeOffset="474868.6526">26417 8359 0,'0'0'0,"0"25"31,0 0-16,0 0-15,0-1 16,-25 26-16,25-25 0,0 0 16,-25-1-16,25 26 0,-24 0 15,24-26-15,0 26 16,0-25-16,-25 0 0,25 24 16,0-24-1,25-25-15</inkml:trace>
  <inkml:trace contextRef="#ctx0" brushRef="#br0" timeOffset="475088.1734">26640 8582 0,'0'0'16,"0"-24"-16,-49 24 16,24 0-1,0 0-15,-25 24 0,26 1 0,-1-25 16,0 25-16,0 0 0,0 0 15,25-1-15,0 1 16,25 0-16,25 0 16,-25 0-16,-1-25 0,1 0 15,25 24-15,24 1 0,-49-25 16,25 0-16,-26 0 0,1 0 0</inkml:trace>
  <inkml:trace contextRef="#ctx0" brushRef="#br0" timeOffset="638423.7767">27186 8731 0,'25'0'31,"0"0"1,-1 0-17,1 0 17,0 0-17,0 0 1</inkml:trace>
  <inkml:trace contextRef="#ctx0" brushRef="#br0" timeOffset="638988.4676">27161 8582 0,'0'0'0,"25"0"94,0 0-79,0 0-15,-1 0 16,26 0-16,-25 0 15,0 0-15,-1 0 16,1 0 0</inkml:trace>
  <inkml:trace contextRef="#ctx0" brushRef="#br0" timeOffset="641949.7272">27806 8508 0,'0'-25'31,"0"0"0,0 1 32,25 24-48,0 0-15,-1-25 16,1 25-16,0 0 15,-25-25 1,25 25-16,0 0 16,-1 0-1,1 0 1,0 25 0,0-25-1,-25 25-15,0-1 16,0 1-1,0 0 1,0 0 0,-25 0-1,0-1 1,0 1 0,1 0-16,-1 0 15,0 0 1,25-1-16,-25-24 0,25 25 15,-25-25-15,1 25 16,24 0-16,-25-25 0,25 25 16,-25-1-16,25 1 15,-25 0-15,25 0 16,-25-25-16,25 25 16,-24-1-16,24 1 15,-25-25 1,25 25-1,-25-25 1,25-25 31,25 25-31,0 0-1,-1-25 1,1 25-1,0 0 1,0 0-16,0 0 16,-1 0-16,1 0 15,-25 25-15,25-25 0,0 0 16,0 0 0,-1 0-1,1 0 1,0 0-16,0 0 15,0 0 1,-25-25-16,0 1 16,25 24-16,-25-25 15</inkml:trace>
  <inkml:trace contextRef="#ctx0" brushRef="#br0" timeOffset="642795.9017">28253 8235 0,'0'0'0,"24"0"47,1 0-31,0 0 31,-25 25-47,0 0 31,0 0-31,-25-25 15,25 24-15,-25 1 16,1-25-16,24 25 16,-25-25-16,0 0 15,0 0 32,50 0 0,0 0-16,0 0-15,-1 0 0,1 0-16,0 0 15,0 0 1,0 0 15</inkml:trace>
  <inkml:trace contextRef="#ctx0" brushRef="#br0" timeOffset="643747.2858">28749 8582 0,'0'-24'16,"0"48"78,0 1-79,0 0 1,24 0-16,1-25 0,-25 25 16,25-1-1,0 1-15,0 0 16,-1 0 0,-24 0-16,25-25 15,0 24 1,0 1-16,0-25 15,-1 25-15,1-25 16,-25 25 0,-25-50 46,25 0-62</inkml:trace>
  <inkml:trace contextRef="#ctx0" brushRef="#br0" timeOffset="644027.6727">28997 8533 0,'0'0'0,"24"0"15,-48 25 32,24-1-47,-25-24 0,0 25 16,25 0-16,-25-25 0,0 50 0,1-26 15,-1-24-15,0 25 0,25 0 16,-50 25-16,26-26 0,24 1 16,-25 0-16,25 0 0,-25-25 15,0 25-15,25-1 16</inkml:trace>
  <inkml:trace contextRef="#ctx0" brushRef="#br0" timeOffset="646447.3654">29418 8558 0,'0'-25'0,"0"0"32,0 0-1,25 0 0,0 25-15,0-24-16,0 24 15,-1 0-15,1 0 16,0 0 0,0 0-16,0 0 15,-1 0 1,-24 24-1,25-24-15,0 25 16,-25 0 0,0 0 15,0 0-15,0-1 15,-25-24-31,25 25 15,-25-25-15,25 25 16,-24 0-16,-1-25 16,25 25-16,-25-1 15,0 1 1,0-25-16,25 25 16,0 0-16,-24-25 15,24 25-15,-25-1 16,0 1-1,0 0 1,25 0-16,0 0 16,-25-25-16,25 24 15,0 1-15,-24 0 16,24 0 0,0 0-16,-25-25 15,25-25 32,25 25-31,-25-25-1,24 25 1,-24-25 15,25 25-31,0 0 31,0 0-15,-25-25-16,25 25 16,-1 0-1,1 0 17,-25 25-32,25-25 15,0 25 1,0-25-1,-1 0-15,1 0 16,0 0-16,0 0 16,0 0-1</inkml:trace>
  <inkml:trace contextRef="#ctx0" brushRef="#br0" timeOffset="648658.3812">30212 8558 0,'0'0'15,"25"0"17,-25 24-17,25-24-15,-25 25 0,25-25 16,-25 25-16,0 0 15,24-25-15,-24 25 16,0-1-16,25 1 0,0 0 16,0 0-16,0 0 15,-1-1-15,1 1 0,0 0 16,0 0 0,-25-50 15,-25 0-16</inkml:trace>
  <inkml:trace contextRef="#ctx0" brushRef="#br0" timeOffset="648904.837">30510 8533 0,'0'0'0,"0"-25"16,-25 25 0,0 25-16,0 24 15,-49 1-15,49-25 16,0 0-16,1-1 0,-1 1 16,0 0-16,-25 25 0,25-26 15,1 1-15,24 0 0,-25-25 16,25 25-16</inkml:trace>
  <inkml:trace contextRef="#ctx0" brushRef="#br0" timeOffset="650607.3121">30882 8483 0,'0'-25'32,"25"25"-17,-1 0-15,1 0 31,-25-24-31,25 24 0,0 0 16,0 0 0,-1 0-1,1 0-15,0 0 16,0 0 0,-25 24-16,0 1 31,25-25-31,-25 25 15,0 0 1,0 0-16,0-1 31,-25-24-31,25 25 0,-25 0 16,25 0 0,0 0-16,-25-25 15,25 24-15,-25 1 16,25 0-16,-24 0 15,24 0-15,0-1 0,-25-24 16,25 25-16,0 0 16,-25 0-16,0-25 0,25 25 15,0-1-15,-25-24 16,25 25-16,0 0 0,-24-25 0,24 25 16,0 0-1,-25-25-15,0 0 47,25-25 0,25 25-16,-25-25-31,25 0 16,-1 25-1,1 0 1,0 0-16,0 0 16,0 0-16,-1 0 15,-24 25-15,25-25 16,0 0-16,0 0 16,0 0-16,-1 0 0,26 25 15,-25-25 1,0 0-1,0 0-15,-1 0 32,-24-25-32,0 0 31,0 0-31</inkml:trace>
  <inkml:trace contextRef="#ctx0" brushRef="#br0" timeOffset="651250.1028">31477 8210 0,'-25'0'0,"1"0"16,24 25 0,0 0-1,0 0 1,0 0 0,0-1-1,-25-24-15,25 25 16,0 0-16,-25-25 15,25 25-15,0 0 16,0-1 0,0-48 46</inkml:trace>
  <inkml:trace contextRef="#ctx0" brushRef="#br0" timeOffset="651826.843">31626 8285 0,'0'25'63,"-25"-25"-32,25 24-31,0 1 15,-25-25 1,25 25 0,0 0-1,0 0 17,25-25-1,0 0 0,0 0-15,-25-25-16,25 25 0,-25-25 0,24 25 15,-24-25-15,25 25 16,-25-25 0,0 1-1,0-1 1,-25 25-1,1 0 1,-1 0 0,0 25-1</inkml:trace>
  <inkml:trace contextRef="#ctx0" brushRef="#br0" timeOffset="668050.6006">27161 9798 0,'-25'0'31,"50"0"79,0 0-95,0 0 1,0 0-16,-1 0 15,1 0-15,0 0 16,0 0 0,0 0-1</inkml:trace>
  <inkml:trace contextRef="#ctx0" brushRef="#br0" timeOffset="668418.7883">27087 9922 0,'0'0'0,"25"0"47,-1 0-32,1 0-15,0 0 16,0 0-1,0 0 1,-1 0-16,1 0 16,0 0-16,0 0 15,0 0-15,-1 0 0,1 0 16,0 0 0</inkml:trace>
  <inkml:trace contextRef="#ctx0" brushRef="#br0" timeOffset="671400.3533">28004 9823 0,'0'-25'16,"0"0"0,0 0 15,25 25-16,0 0 1,-25-25-16,25 25 16,0 0-16,0 0 15,-1 0-15,1 0 16,0 0-16,0 0 16,-25 25-16,25-25 15,-25 25 1,0 0-16,0 0 15,0-1 1,0 1 0,-25-25-16,25 25 0,-25-25 15,25 25 1,-25-25-16,25 25 16,-25-25-1,1 24-15,-1 1 16,0-25-16,0 25 15,0 0 1,25 0-16,-25-25 16,25 25-16,-24-25 0,24 24 15,-25-24-15,25 25 0,-25 0 16,25 0-16,0 0 0,-25-25 16,25 24-16,0 1 0,-25 0 0,25 0 15,-24-25-15,24 25 16,-25-25-16,25 24 15,0-48 32,25-1-31,-25 0 0,24 25-16,-24-25 0,25 25 15,-25-25-15,25 25 16,0-24-16,0 24 0,-1 0 15,1 0-15,0 0 16,0 0 0,0 0-16,0 0 15,-25 24-15,24-24 0,-24 25 16,25-25-16,0 0 0,0 25 0,0-25 16,-1 0-1,1-25-15,-25 0 16,0 1-16</inkml:trace>
  <inkml:trace contextRef="#ctx0" brushRef="#br0" timeOffset="674036.9994">28525 9525 0,'0'-25'16,"0"50"93,0 0-93,0 0 0,0-1-16,0 1 15,-24-25-15,24 25 0,0 0 16,-25-25-16,25 25 0,-25-1 15,25 1-15,0 0 16,-25-25 0,25 25-16,0 0 31,0-50 16,0 0-32</inkml:trace>
  <inkml:trace contextRef="#ctx0" brushRef="#br0" timeOffset="674857.6779">28649 9525 0,'25'0'0,"-25"-25"15,25 25 1,0 0 0,0 0 31,-1 0-32,1 0 1,-25 25 15,25-25-31,-25 25 16,0 0-1,-25-25-15,25 24 0,-25-24 0,25 25 16,-24-25 0,-1 25-16,0-25 15,0 0 1,25 25-16,25-25 94,0 0-79,0 0 1,-1 0-1,-24 25 1,25-25-16,-25 24 31,0 1 1,-25-25-17,25 25-15,-24-25 16,-1 0-1,25 25-15,-25-25 0,0 0 16,0 0 0,1 0-16,-1 0 15,25-25 1</inkml:trace>
  <inkml:trace contextRef="#ctx0" brushRef="#br0" timeOffset="677238.6143">29542 10021 0,'25'-25'16,"-25"0"-1,0 1 1,-25 24-1,1 0-15,-1 0 16,0 0-16,25 24 16,-25-24-16,0 25 0,25 0 15,-24-25-15,24 25 0,-25-25 16,25 25-16,-25 0 0,25-1 16,-25-24-16,25 25 15,0 0-15,0 0 31,25-25-31,0 0 0,0 0 16,-25-25-16,24 25 0,1-25 16,0 0-16,0 1 15,0-1-15,-1 0 16,1 0-16,-25 50 47,0 0-47,-25 0 15,25-1-15,0 1 16,0 0-16,0 0 16,0 0-16,25-25 31,0 0-31</inkml:trace>
  <inkml:trace contextRef="#ctx0" brushRef="#br0" timeOffset="677715.8053">29865 10071 0,'0'0'0,"0"-25"15,0 0-15,0 0 16,-25 25 15,0 0-15,0 0-1,1 25-15,-1-25 16,25 25-16,-25-25 0,25 25 0,-25 0 16,25-1-16,0 1 15,0 0 1,25-25-16,0 0 16,24-25-16,-49 0 15,25 25-15,0-24 0,0 24 16,-25-25-16,49 0 0,-49 0 15,25 0-15,-25 0 0,25 25 16,0-49-16,-25 24 0,25 25 0,-25-25 16,0 0-1,0 50 17,-25 0-32,25 0 0,0 0 15,0-1-15,-25 26 16,25-25-16,0 0 0,-25 0 15,25-1-15,0 1 16,0 0 0,25-25-16,0 0 0,0 0 15</inkml:trace>
  <inkml:trace contextRef="#ctx0" brushRef="#br0" timeOffset="678431.2431">30311 10046 0,'0'-25'16,"0"0"-16,-24 25 31,24-25-31,-25 25 16,0 0-16,0 25 16,0-25-16,0 25 0,1 0 15,-1 0-15,25 0 16,-25-1-16,25 1 0,0 0 15,25-25 1,0 0-16,-1 0 16,1 0-16,-25-25 0,50 0 15,-50 1-15,25 24 0,0-25 16,-1 0-16,1 0 0,25-25 16,-50 26-16,25-1 0,-1 0 0,1 25 15,0-50-15,0 26 16,-25-1-1,0 50 1,-25-25 0,25 49-16,0-24 15,0 0-15,-25 0 0,25-1 16,0 1-16,-25 0 0,25 0 16,-24 0-16,24 24 15,0-24-15,24-25 31,1 0-31,-25-25 16,25 25-16,0-24 0,24-1 16,-24 0-16,0 25 0,0-25 0,0 0 15,24 0-15,-24 25 0,0-24 16,-50 48 15,0 26-15,25-25-16,0 0 15,-25-25-15,25 25 0,-24 24 0,24-24 16,-25-25-16,25-25 47,25 0-47,-1 1 16,1-1-16,0 0 0,-25 0 0,25 0 15,24-24-15,-24 49 0,-25-25 16,25 25-16,0 0 15</inkml:trace>
  <inkml:trace contextRef="#ctx0" brushRef="#br0" timeOffset="679768.1945">30832 10120 0,'0'25'15,"25"-25"1,0 0-16,0-25 0,-1 25 15,-24-24-15,25 24 0,0-25 16,0 0-16,0 25 0,-25-25 16,24 0-16,-24 0 15,0 1-15,-24 24 16,-1 0 0,0 0-16,0 24 0,0-24 15,25 25-15,-24 0 16,24 0-16,0 0 15,0 0 1,24-1-16,1-24 16,0 0-16,0 0 0,24 25 0,-24-25 15,0 0-15,0 0 0,24-25 16,-24 25-16,25-24 0,-25-1 16,0 0-16,-25 0 0,24-25 15,-24 26 1,0-1-16,-24 25 0,-1-25 15,0 25-15,0 0 16,25 50-16,0-26 16,0 1-16,0 0 15,0 25 1,0-25-16,0-1 0,0 1 16,0 0-16,0 0 15,-25-25 32,25-25-47,0 0 31,25 0-31,0 25 16,-25-24-16,25 24 0,24-25 16,-24 0-16,0 25 15,25-25-15,-26 25 0,26-25 16,-25 25-16,0 0 0,-1-25 0,1 25 15,0-24-15,-50 24 47,0 24-47,1-24 16,-1 25-16,25 0 0,0 0 16,-25 0-1,25 0-15,0-1 0,0 1 16,25 0-16,0 0 15,-25 0-15,0-1 16,24-24-16,-48 0 16,-1 0-1,0 0-15,0 0 16,0 0-16,1-24 16,48 24-1,26-25 1,-25 25-16,0-25 0,-1 25 15,1 0-15,0 0 0,25-25 16,-26 25-16,1-25 0,0 25 16,0-24-16,24-1 15,-24 25-15,-25-25 16,25 25 0,-25-25-16,-25 25 15,0 0-15,1 0 16,-1 0-16,0 25 15,0 0-15,25 0 16,-25-1-16,25 1 16,0 0-16,25-25 15,25 25-15,-25-25 16,-1 0-16,1 0 16,0 0-16,0 0 0,0-25 0,24 0 15,-24 25-15,0-25 0,-25 1 16,25 24-16,-1-25 0,1 0 15,0 25-15,-25-25 0,0 0 16,-25 50 31,0-25-47,25 25 16,0 0-16,0 0 15,0-1-15,0 1 16,0 0-16,25-25 0,-25 25 15,0 0-15,0-1 0,25 1 16,0 0-16,-25 0 16,0 0-1,-25-25 1,0 0-16,0 0 16,1-25-16,-26 25 15,25-25-15,-24 0 0</inkml:trace>
  <inkml:trace contextRef="#ctx0" brushRef="#br0" timeOffset="691077.5212">26367 9103 0,'-24'0'0,"24"-24"16,0 48 30,0 1-30,-25-25 0,25 25-16,-25-25 15,25 25-15,0 0 0,-25-1 16,25 1-16,0 0 16,-25 25-16,25-26 0,-24-24 15,24 25-15,0 0 0,-25-25 16,25 25-16,-25 0 0,0-25 31,0-25-15</inkml:trace>
  <inkml:trace contextRef="#ctx0" brushRef="#br0" timeOffset="691257.631">26293 9079 0,'0'0'0,"-25"0"16,0 0 0,-24 24-16,24 1 0,0 0 15,0-25-15,1 25 16,24 0-16</inkml:trace>
  <inkml:trace contextRef="#ctx0" brushRef="#br0" timeOffset="691390.3784">26293 9128 0,'-174'75'0,"348"-150"0,-149 75 0,-25-25 0,25 25 16,-1 0-16,-24 25 16,25 0-1,-25 0-15,25-25 0,-25 25 16,0-1-16,25-24 0,-25 25 16,25 0-16,-25 0 0</inkml:trace>
  <inkml:trace contextRef="#ctx0" brushRef="#br0" timeOffset="692104.8258">24135 9575 0,'0'0'0,"0"-25"15,-25 25 1,25-25-16,0 50 31,0 0-15,0-1-16,-25 26 0,25-25 15,-24 0-15,24 24 16,-25 1-16,25-25 16,0-1-16,-25-24 15,25 25-15,25-50 31,24 1-31,-49-1 0,25 0 0,0 0 16,0 25-16,0-25 16,-1 25-16,1 0 15,-25 25-15,0 25 16,0-25-16,0-1 16,-25-24-16,1 25 0,24 0 15,-25-25-15,0 0 0,25 25 16,-25-25-16,0 0 0,1 0 15,24-25 1,24 25 0,-24-50-16,25 50 0,25-24 15,-25-1-15</inkml:trace>
  <inkml:trace contextRef="#ctx0" brushRef="#br0" timeOffset="692223.5608">24284 9773 0,'-50'0'15,"100"25"-15,-50-50 0,0 75 16,0-26-1,0 1-15,0 0 16,0 0 0</inkml:trace>
  <inkml:trace contextRef="#ctx0" brushRef="#br0" timeOffset="692354.2751">24309 9624 0,'0'25'32,"0"0"-17,0 0-15</inkml:trace>
  <inkml:trace contextRef="#ctx0" brushRef="#br0" timeOffset="692688.5519">24507 9699 0,'0'24'16,"0"1"0,0 0-16,0 0 15,0 0-15,25-1 32,0-48-17,-1-1-15,1 0 16,-25 0-16,25 25 15,-25-25-15,0 1 16,0 48 0,25-24-1,-25 25-15,0 0 16,0 0 0,0 0-16,25-1 15,-1-24-15,1 0 16,0 0-16,0 0 15,0 0-15,-1-24 0,1 24 16</inkml:trace>
  <inkml:trace contextRef="#ctx0" brushRef="#br0" timeOffset="693420.0567">25003 9748 0,'0'-25'0,"-25"1"16,1 24-16,-1 0 15,0 0 1,0 24-16,25 1 0,0 0 15,-25-25-15,25 25 16,0 0-16,25-25 16,0 0-1,0-25-15,0 0 16,-1 25-16,1-25 16,0 0-1,-25 50 16,0 0-31,0 0 16,0 0-16,0-1 16,25-48 15,0-1-15,-1 0-16,1 0 15,0 25-15,-25-25 0,25 25 16,0 0-16,-25-24 0,0 48 31,0 1-31,0 0 16,0 0-16,-25-25 0,25 25 15,0-1-15,25-24 32,-1-24-32,1 24 0,-25-25 15,25 25-15,0-25 0,0 0 16,-1 25-16,-24-25 0,25 25 15,-25-24 1,0 48 0,-25 1-1,25 0-15,0 0 0,25-25 16,0 0-16,0 0 16,0 0-16,-1 0 0,1 0 15,25-25-15,-25 0 0,-1 25 16,-24-25-16,25 25 0,-25-24 15,25 24-15,-50 49 16,25-24 0,-25 0-16,25 0 15,-24-1-15,24 26 0,0 0 16,-25-1-16,25-24 0,0 0 16,-25 0-16,25 0 0,-25-1 0,0 1 15,1 0-15,-1-25 0,0 0 16,-49 25-16,49-25 0</inkml:trace>
  <inkml:trace contextRef="#ctx0" brushRef="#br0" timeOffset="694095.0849">24358 10319 0,'0'0'0,"0"25"47,0 24-47,0-24 0,0 0 16,-25 0-16,25-1 0,-24 1 0,24 25 15,-25-25-15,25-1 0,-25 1 16,25-50 15,25-24-15,-25 24-16,25 0 0,-1-24 0,-24 24 15,25 0-15,25-25 0,-25 26 16,-1-1-16,1 0 16,0 25-16,0 0 0,0 0 15,-25 25-15,0 24 16,0-24-16,-25 0 15,0 0-15,25 0 0,-50-1 16,26-24-16,24 25 16,0-50-1,24 1 1,-24-1-16,50 0 16,-25 0-16,0 0 0,-1 25 0,-24-24 15,25 24-15,25-25 0,-25 25 16,-25-25-16,24 25 15,-24 50 1,0-1 0,0-24-16,-24-25 15,24 25-15,24-50 32,1 0-17,-25 0 1,25 25-16,0-24 0,0-1 0,-1 0 15,1 25-15,-25-25 16,0 50 0</inkml:trace>
  <inkml:trace contextRef="#ctx0" brushRef="#br0" timeOffset="694361.1152">24879 10492 0,'0'0'0,"25"0"15,-25-24-15,25-1 16,-25 0-16,25 0 0,-1 0 16,-24 1-16,25 24 15,-25-25-15,0 0 16,-25 25-16,1 0 16,-1 25-1,0 0-15,25-1 0,-25 1 16,25 0-16,0 0 15,0 0-15,25-25 16,25 0 0,-26 0-16,1-25 0,0 25 15,0-25-15,0 0 16</inkml:trace>
  <inkml:trace contextRef="#ctx0" brushRef="#br0" timeOffset="694652.4906">25202 10319 0,'24'0'16,"-24"-25"15,-24 25-31,-1 0 31,25 25 1,0 0-1,0-1-31,0 1 15,25-25-15,-25 25 0,0 0 16,0 24-16,0-24 16,0 0-16,0 0 15,0 0 1,0-50 0,0 0-1</inkml:trace>
  <inkml:trace contextRef="#ctx0" brushRef="#br0" timeOffset="695020.6899">25326 10344 0,'-25'0'16,"0"0"-1,0 24 1,25 1-16,-25 25 0,1-50 0,24 25 16,-25-1-16,0 1 0,0 0 15,0 0-15,1-25 16,24 25-16</inkml:trace>
  <inkml:trace contextRef="#ctx0" brushRef="#br0" timeOffset="695331.0079">25400 10418 0,'0'25'32,"-25"-25"-17,25 25 1,0-1-16,0 1 0,-25-25 15,25 25-15</inkml:trace>
  <inkml:trace contextRef="#ctx0" brushRef="#br0" timeOffset="695462.7198">25400 10294 0,'0'0'0</inkml:trace>
  <inkml:trace contextRef="#ctx0" brushRef="#br0" timeOffset="695870.7116">25747 10244 0,'0'-24'15,"0"-1"1,-25 25 15,1 0-31,-1 0 16,25 25-16,-25-1 16,0 1-16,25 0 0,0 0 0,-25 0 15,25-1-15,0 26 0,0-25 16,0 0-16,0-1 0,0 1 15,0 0-15,-24 25 0,24-26 16,-25-24 0,25 25-16,-25-25 0,0 0 15,25-25-15,-25 1 16</inkml:trace>
  <inkml:trace contextRef="#ctx0" brushRef="#br0" timeOffset="695992.4493">25450 10492 0,'0'-24'15,"49"24"1,-24 0 0,0 0-1,0 0-15,-1 0 0,51 0 16,-50 0-16,-1 0 0</inkml:trace>
  <inkml:trace contextRef="#ctx0" brushRef="#br0" timeOffset="696957.5033">25301 10294 0,'0'0'0,"-25"0"16,25-25 0,0 0-16,25 25 15,-25-24-15,25-1 16,-25 0-16,0 0 31,-25 25-31,25 25 16,-25-25-16,0 50 0,0-26 15,1 1-15,24 25 16,-25-25-16,25-1 0,-25 51 16,25-50-16,0 24 0,0-24 15,-25 0-15,25 24 0,-25-24 16,25 0-16,-24-25 15,-1 0 1,25-25 0</inkml:trace>
  <inkml:trace contextRef="#ctx0" brushRef="#br0" timeOffset="697075.8113">25053 10517 0,'0'-25'16,"0"50"-16,25-50 0,-1 25 15,1 0 1,0 0-16,49 0 15,-49 0-15,0 0 0,0 0 0,24 0 16,1 0-16,-25-24 0</inkml:trace>
  <inkml:trace contextRef="#ctx0" brushRef="#br0" timeOffset="697265.392">25574 10368 0,'0'25'31,"0"25"-15,0-25-16,0-1 16,-25 1-16,25 25 15,0-25-15,-25-25 16,25 24-16,0-48 16</inkml:trace>
  <inkml:trace contextRef="#ctx0" brushRef="#br0" timeOffset="697406.0908">25549 10244 0,'0'0'0,"25"0"15,-1 0 17,1 0-17,0 0-15,-25 25 0,25-25 0</inkml:trace>
  <inkml:trace contextRef="#ctx0" brushRef="#br0" timeOffset="697593.2405">25772 10294 0,'0'25'15,"0"0"1,0-1-16,0 1 16,25 0-16,-25 0 0,0 0 15,25-1-15,-25 1 0,24 0 16,1 0-16,0 0 0,-25-1 15,25-24-15,0 0 0,-25-24 16,25 24 0,-25-50-16,0 25 0</inkml:trace>
  <inkml:trace contextRef="#ctx0" brushRef="#br0" timeOffset="697719.0998">25995 10344 0,'-49'0'31,"98"74"-31,-123-148 16,148 74-16,-173 49 0,74-49 0,0 25 0,-24 25 15,24-26-15,0 1 16,0 0-16,1 0 0,24 24 16</inkml:trace>
  <inkml:trace contextRef="#ctx0" brushRef="#br0" timeOffset="708774.1319">20737 11584 0,'-25'0'0,"0"-25"16,0 25 0,0 0-1,1 0 1,-1 0 0,0 0-1,0 25-15,0-25 16,1 0-16,24 25 15,-25-25-15,25 24 0,-25-24 0,25 25 16,-25-25-16,25 25 0,0 0 16,-25 0-16,25-1 15,0 1-15,0 0 16,0 0-16,0 0 16,25-25-16,-25 24 0,25 1 15,0-25-15,0 25 0,-1-25 16,1 0-16,0 0 15,0 25-15,0-25 0,-1 0 16,1 0-16,-25-25 16,25 25-16,-25-25 15,-25 0 17,0 25-32</inkml:trace>
  <inkml:trace contextRef="#ctx0" brushRef="#br0" timeOffset="709751.528">20861 11534 0,'0'0'0,"0"-25"0,0 1 16,0-1 0,0 0-1,0 0 1,-25 0-1,25 1-15,-25 24 16,0-25-16,1 25 0,-1-25 16,0 25-16,0-25 15,0 25-15,0-25 0,1 25 16,-1 0-16,0-24 16,0 24-16,0 0 0,1 0 15,-1 0-15,0 0 0,-25 24 16,26 1-16,-1-25 15,0 0-15,0 25 0,-24 0 16,24 0-16,0-1 16,0-24-16,0 25 0,1 0 0,24 0 15,-25-25-15,0 25 0,25-1 16,-25 1-16,25 0 0,-25 0 16,25 0-16,-24-1 0,24 1 15,-25 0-15,25 0 0,0 0 16,0-1-16,-25 1 0,25 25 15,0-25-15,0-1 0,0 1 0,0 0 16,0 25-16,0-26 16,0 1-16,0 0 0,25-25 15,-25 25-15,25 24 0,-25-24 16,0 0-16,24-25 0,-24 25 16,25 0-16,0 0 15,0-25-15,0 24 16,-1 1-16,1-25 0,-25 25 15,25-25-15,25 25 0,-26-25 16,1 0-16,0 0 16,0 0-16,24 0 0,-24 0 0,0 0 15,0 0-15,0 0 0,24 0 16,-24 0-16,0 0 16,0 0-16,-25-25 0,24 25 0,26 0 15,-25-25-15,0 25 16,0-25-16,-1 25 0,1 0 15,0-24-15,0 24 16,0-25-16,-1 0 0,1 25 16,0-25-16,0 0 15,0 0-15,-1 25 0,-24-24 16,25 24-16,0-25 0,0 0 16,0 0-16,-25 0 15,24 1-15,-24-1 16,25 0-16,-25 0 0,0 0 15,0 1-15,0-1 16,0 0-16,0 0 0,0 0 16,-25 1-16,25-1 0,0 0 15,0 0 1,-24 25-16</inkml:trace>
  <inkml:trace contextRef="#ctx0" brushRef="#br0" timeOffset="714345.6827">17289 9649 0,'0'0'0,"25"0"47,-1 0-47,1 0 16,0 0-16,0 0 16,0 0-16,-1-25 0,1 25 15,0 0-15,0 0 16,25 0-16,-26 0 0,1 0 15,0-25-15,0 25 0,0 0 16,-1 0-16,1 0 0,0 0 0,0 25 16,-25 0-1,25-25-15,-25 25 16,24 0-16,1-25 31,0 0-31,0-25 16,0 25-16,-1-25 0,1 25 0,25-25 15,-25 0-15,-1 25 0,1-24 16,0 24-16,0 0 0,24 0 16,-24 0-1,0 24 1,-25 1-16,0 0 16,0 0-16,25 0 15,0-25 1,24 0-16,-24 0 15,0 0-15,0-25 0,24 25 16,1-25-16,0 25 0,-26-25 0,26 25 16,-25-25-16,0 25 15,24-24-15,-24 24 0,0 0 0,0 0 16,-1 0 0,1 0-1,-25 24 1,25-24-1,0 0-15,0 0 16,-1 0-16,1 0 0,0 0 16,49 0-16,-49 0 0,25 0 15,-1 0-15,-24 0 16,0 0-16,0 25 0,0-25 0,-1 0 16,-24 25-1,25-25 1,0 0-16,0 0 15,0 0-15,-1-25 16,51 25-16,-50 0 0,0 0 16,24 0-16,-24 0 0,0 0 15,24 0-15,-24 25 0,0-25 16,0 0-16,0 25 16,-1 0-16,1-1 15,0-24-15,0 0 0,24 0 16,-24 0-16,0 0 0,25 0 15,49-24-15,-50 24 0,1 0 16,0-25-16,24 25 0,-24 0 16</inkml:trace>
  <inkml:trace contextRef="#ctx0" brushRef="#br0" timeOffset="919793.8">22671 11435 0,'0'0'0,"0"-25"0,0 0 63,0 50 31,-24-25-79,24 25-15,0 0 0,-25 0 16,25-1-16,-25 26 15,25 0-15,0-26 0,-25 1 16,25 25-16,-25 24 0,25-49 16,-24 25-16,24-1 0,-25-24 0,25 0 15,-25 49-15,25-49 0,0 0 16,0 0-16,0-1 16,-25-24-16,25-24 31,25 24-16,0 0-15</inkml:trace>
  <inkml:trace contextRef="#ctx0" brushRef="#br0" timeOffset="920249.5023">22820 11832 0,'25'-25'16,"-50"50"31,1-25-32,24 25 1,0-1-16,-25 1 0,25 0 15,-25 0-15,25 0 0,0 24 16,0-24-16,0 0 16,25 0-16,0-25 15,-25 24-15,24-24 16,1 0-16,0 0 0,0-24 16,0-1-16,-25 0 0,24 0 15,-24 0-15,0 1 0,25-26 16,-25 25-16,0 0 0,0 1 15,0-1-15,-25 0 0,1 0 16,24 0-16,-25 25 0,0 0 16,0 0-1,25 25 1,0 0-16,0 0 16</inkml:trace>
  <inkml:trace contextRef="#ctx0" brushRef="#br0" timeOffset="920896.0879">23341 11832 0,'0'0'0,"0"-25"16,0 0-16,0 0 15,0 1 1,-25 24-1,1-25 1,-1 25-16,0 0 16,0 0-16,0 25 0,1-1 15,24 1-15,-25-25 16,25 25-16,-25 0 16,25 0-16,0-1 0,0 1 15,0 0-15,25-25 16,0 25-16,24-25 15,-24 0-15,-25-25 16,25 25-16,0-25 0,-1 25 16,1-49-16,-25 24 0,25 25 15,-25-25-15,25 0 16,-25 0-16,-25 50 47,25 0-47,-25-25 15,25 25-15,0 0 0,-25-25 16,25 49-16,0-24 16,0 0-16,-24 0 0,24 24 15,0-24-15,0 0 0,-25 24 16,25-24-16,0 0 0,0 25 16,-25-1-16,25-24 0,0 0 15,-25 0-15,25 24 0,-25-24 0,25 0 16,-24 0-16,24 0 15,-25-25-15,0 24 0,0 1 0,0-25 16,25 25 0,-49-25-16,24 0 15,0 0-15,0-25 0,1 0 16,-1 25-16,25-24 0,0-1 16,-25 25-16,25-25 15,25 0-15</inkml:trace>
  <inkml:trace contextRef="#ctx0" brushRef="#br0" timeOffset="921446.11">23540 12303 0,'-25'0'0,"25"-25"15,25 1 16,-1 24-15,1 0 0,-25 24-16,25-24 15,-25 25 1,0 0-16,0 0 0,0 0 16,0-1-16,-25 1 15,0 0 1,1 0-16,-1-25 0,0 0 15,0 0-15,0 0 16,1 0 0,24-25-1,24 25 1,1 0 0,0 0-16,0 0 15,0 0-15,-1 0 16,1 0-1,0 0-15,0 0 0,0 0 16,-1 0 0</inkml:trace>
  <inkml:trace contextRef="#ctx0" brushRef="#br0" timeOffset="922550.3947">24110 11782 0,'0'-25'0,"0"1"16,0-1 0,0 0-1,25 25-15,0-25 16,0 0-1,-1 25-15,1-24 16,0 24 0,0 0-16,0 0 0,-1 0 15,-24 24 1,25-24-16,0 25 0,0-25 16,-25 25-16,25 0 15,-25 0-15,0-1 16,0 1-16,0 0 15,-25 0-15,0 0 0,25-1 16,0 1-16,-25 0 16,0 25-16,1-26 0,-1-24 15,25 25-15,-25 0 0,0 25 16,0-50-16,25 24 0,-24 1 0,-1-25 16,25 25-16,-25 0 0,0-25 15,25 25-15,-25-25 0,1 25 16,-1-25-1,0 0 1,25-25 15,0 0-15,25 25 0,0 0-1,-1 0 1,1 0-16,0 0 15,0 0-15,0 0 16,-1 0-16,-24 25 16,25-25-16,0 25 0,0-25 0,0 24 15,-1-24-15,1 0 0,25 25 16,-25-25-16,-1 0 0,1 0 16,0 0-16,0 0 15,0 0-15,-25-25 16,24 1-1,-24-1-15</inkml:trace>
  <inkml:trace contextRef="#ctx0" brushRef="#br0" timeOffset="922834.7749">24879 11435 0,'0'0'0,"-25"0"16,0 25-1,25 0-15,-24-1 0,24 1 16,0 0-16,0 0 15,0 0-15,-25-1 0,25 1 16,0 0-16,0 0 16</inkml:trace>
  <inkml:trace contextRef="#ctx0" brushRef="#br0" timeOffset="923231.922">25028 11410 0,'0'-25'16,"25"25"-16,0 0 16,-1 25-1,1-25-15,-25 25 16,0 0 0,-25 0-16,1-1 15,-1-24 1,0 0-16,25 25 0,-25-25 15,50 0 32,0 0-47,0 25 16,-1-25 0,-24 25-16,25 0 15,-25-1-15,0 1 16,-25 0-1,1 0-15,-1 0 16,0-25-16,25 24 16,-25-24-16,0 0 0,25-24 15,-24 24 1,24-25-16</inkml:trace>
  <inkml:trace contextRef="#ctx0" brushRef="#br0" timeOffset="927309.004">25822 11857 0,'24'0'47,"26"24"-32,-25-24-15,0 0 0,0 0 16,24 0-16,-24 0 15</inkml:trace>
  <inkml:trace contextRef="#ctx0" brushRef="#br0" timeOffset="927456.6825">25822 12005 0,'0'0'0,"0"25"0,-25-25 16,50 0 15,24 0-31,-24 0 0,0 0 16,25 0-16</inkml:trace>
  <inkml:trace contextRef="#ctx0" brushRef="#br0" timeOffset="927761.0166">26789 11683 0,'0'25'31,"0"0"-31,0-1 16,-25 1-16,0 25 0,25-25 16,-24-1-16,24 26 0,-25-25 15,25 0-15,-25 49 0,25-49 0,0 0 16,-25-1-16,25 1 16,-25 0-16,25 0 0</inkml:trace>
  <inkml:trace contextRef="#ctx0" brushRef="#br0" timeOffset="928176.7441">26963 11757 0,'0'0'0,"0"-24"0,24 24 16,1-25-16,25 25 15,-25 0-15,0 0 16,-1 0-16,1 0 0,50 25 15,-51-1-15,-24 1 0,25-25 16,-25 25-16,25 0 0,-25 0 16,-25-1-16,0 1 0,1-25 15,-1 25-15,-25-25 0,-24 25 16,49 0-16,0-25 0,0 24 16,0-24-16,1 0 0,48 0 31,1 25-31,0-25 15,0 0-15,0 0 0,0 25 16,-1-25-16,1 25 0,0-25 16,0 25-16,0-1 0,-25 1 15,24 0-15,-24 0 16,-49 0-16,49 0 0,-25-25 16,0 0-16,0 24 0,1-24 15,-26 0-15,25 0 16,0 0-16,0 0 0,25-24 15,0-1-15</inkml:trace>
  <inkml:trace contextRef="#ctx0" brushRef="#br0" timeOffset="928791.4063">27930 11708 0,'0'0'0,"0"25"31,0-1-31,0 1 16,-25 0-16,25 25 0,-25-1 16,1 1-16,24-25 0,-25-1 15,25 26-15,-25 0 0,0-26 16,0 1-16,25 0 0,-24-25 15,24 25-15,-25-25 0,25-25 32,25 25-17,-25-25-15,24 25 0,1-25 16,0 25-16,0-24 0,0 24 16,-1-25-16,26 25 15,-25 0-15,0 0 0,-1 25 16,1-1-16,-25 1 15,25-25-15,-25 25 16,0 0-16,-25-25 0,25 25 16,-49-25-16,24 25 15,0-25-15,0 0 0,25-25 16,0 0 0,25 25-16,0-25 0,0 0 15,24 0-15,1 1 16,-25 24-16,0 0 15,-1-25-15,1 25 0,25 0 0,-25 0 16,-1 25 0,-24-1-16,0 1 15,0 0-15,0 0 16,-24 0-16,24 0 16,-25-25-1,25-25 1,0 0-1</inkml:trace>
  <inkml:trace contextRef="#ctx0" brushRef="#br0" timeOffset="929135.6515">28277 11807 0,'0'0'0,"0"-25"0,-24 0 16,48 25 15,1 0-31,0 0 15,0 0-15,0 0 0,-1 0 0,1 0 16,25 0-16,-1 0 16,-49-24-16,25-1 0,0 25 0,0-25 15,0 0-15,-25 0 16,24 25 0,-24 25-1,0 0 1,-24 0-16,24 24 0,-25-24 15,25 0-15,-25 49 0,0-24 16,25-25-16,-25 0 0,25 24 16,-24 26-16,24-51 0,-25 26 15,25-25-15,0 0 0,0 0 0,-25-1 16,25 1-16,0-50 31</inkml:trace>
  <inkml:trace contextRef="#ctx0" brushRef="#br0" timeOffset="929474.7143">28476 12105 0,'0'0'0,"25"-25"0,-25 0 16,24 25-1,1 0-15,0 0 16,0 0-16,0 0 16,24 0-16,1 0 0,-25 0 0,-1 0 15,1 0-15,0 0 0,25 0 16,-26 0-16,1 0 15,-25-25-15,-25 25 16,1 0 0,-26 0-16,25 0 15,25 25-15,-25 0 16,1 0-16,24-1 16,0 1-16,0 0 15,0 0-15,0 0 0,24 0 16,-24-1-16,25 1 15,-25 0-15,-49-25 16,24 25 0,0-25-16,0 0 0,0 0 15,1 25-15,-51-25 16</inkml:trace>
  <inkml:trace contextRef="#ctx0" brushRef="#br0" timeOffset="929883.7096">26739 12650 0,'0'0'0,"0"-24"32,25 24-32,0-25 0,0 25 15,24 0-15,-24 0 0,25 0 16,74 0-16,-74 0 0,-1 0 0,26 0 16,-1 0-16,50 25 0,-50-25 15,1 0-15,-1 0 16,1 24-16,-1-24 0,50 25 15,-50-25-15,-24 0 0,0 25 0,-1-25 16,26 0-16,-50 0 0,-1 0 16,1 0-16,0 0 15,-50 0 1,-24 0-16,-1 0 16,0 0-16,1 0 0,-1-25 15</inkml:trace>
  <inkml:trace contextRef="#ctx0" brushRef="#br0" timeOffset="930079.6699">27285 12675 0,'0'0'0,"-25"0"0,1 25 0,73-25 31,-24 0-31,0 25 16,24-25-16,-24 0 0,25 0 15,49 25-15,-25-25 0,-24 0 16,0 0-16,-1 24 0,75-24 15,-74 0-15,24 25 0,-24-25 16,0 0-16,-1 0 0,26 25 0,-26-25 16,-24 0-16</inkml:trace>
  <inkml:trace contextRef="#ctx0" brushRef="#br0" timeOffset="967331.8769">16321 13469 0,'0'-25'0,"0"0"15,0 1 1,0 48 78,-24-24-94,24 25 15,0 0-15,0 0 0,0 0 16,0-1-16,-25 1 16,25 25-16,0-1 0,0-24 15,0 0-15,0 0 0,-25 24 16,25-24-16,0 0 0,0 0 0,0 0 16,0-1-16,0 1 15,0-50 16,0-24-31,0 24 16,0-25-16,0 26 0,0-26 0,0 25 16,25-24-16,-25 24 0,25-25 15,-25 1-15,0 24 16,0 0-16,0 0 0,24-24 16,-24 24-16,0 0 0,0 0 15,25 25-15,-25-25 16,25 1-16,0 24 15,0 0 1,0 24 0,-1-24-1,-24 25-15,0 0 0,25-25 0,-25 50 16,25-50-16,-25 24 0,0 1 16,25-25-16,-25 25 15,0 0-15,0 0 0,0-1 16,0 1-1,0 0-15,0 0 0,0 0 16,-25-1-16,25 1 0,0 0 16,-25-25-16,25 25 0,-25 0 15,1-1-15,-1-24 16,25 25-16,-25-25 0,0 25 16,0-25-16,0 0 15,25-25-15,-24 25 16,24-25-16,0 1 31,0-1-15</inkml:trace>
  <inkml:trace contextRef="#ctx0" brushRef="#br0" timeOffset="968613.1218">16793 13345 0,'0'0'0,"0"-25"0,25 0 15,-25 1 1,0-1-16,0 0 16,0 0-1,0 0-15,-25 25 16,25-25-16,-25 25 0,25-24 16,0-1-16,-25 25 15,0-25-15,1 0 16,-1 0-16,0 25 0,25-24 15,-25 24-15,0-25 0,1 25 16,24-25-16,-25 25 0,0 0 16,0-25-16,0 25 0,1 0 15,-1 0-15,0 0 16,-25 0-16,25 0 0,1 0 16,-1 25-16,0-25 0,-25 0 15,26 0-15,24 25 0,-25-25 16,0 0-16,0 0 0,0 25 15,1-1-15,-1-24 0,25 25 16,-50-25-16,50 25 0,-25-25 16,25 25-16,-24-25 0,-1 0 15,0 25-15,25-1 0,-25 1 16,25 0-16,-25 0 16,25 0-16,-24 0 15,24-1-15,-25 26 16,25-25-16,0 0 0,-25-1 0,25 26 15,0-25-15,0 0 16,0-1-16,0 1 0,0 0 16,0 0-16,0 0 0,0-1 15,0 1-15,0 0 16,0 25-16,25-50 0,-25 24 0,0 1 16,25 0-16,-25 25 15,24-50-15,-24 24 0,0 1 16,25-25-16,-25 50 0,25-50 15,-25 25-15,25-1 16,0 1-16,-1 0 16,1-25-16,-25 25 0,25-25 15,0 25-15,0-25 16,-25 24-16,24-24 16,1 0-16,0 25 0,0-25 15,0 0-15,-1 25 16,1-25-16,0 0 15,25 25-15,-26-25 16,1 0 0,0 0-16,0 0 15,0-25-15,0 25 16,-1-25-16,1 25 0,0 0 16,25-25-16,-26 25 15,1-24 1,0 24-16,-25-25 15,25 25-15,0-25 16,-1 25-16,-24-25 0,25 25 16,-25-25-1,25 25-15,-25-24 0,25 24 16,-25-25-16,25 25 16,-25-25-16,24 25 15,-24-25-15,25 25 0,-25-25 16,25 25-16,-25-24 0,25-1 15,-25 0-15,0 0 16,0 0 0,0 1-16,0-1 15,0 0-15,0 0 16,0 0-16,0 1 0,0-1 16,0 0-16,0 0 15,-25-24-15,25 24 16,0 0-16,-25-25 15,25 26 1,-25-1-16,25 0 0,0 0 16,-24 25-16,-1-25 31</inkml:trace>
  <inkml:trace contextRef="#ctx0" brushRef="#br0" timeOffset="984651.4355">27459 819 0,'0'0'0,"-25"0"0,0 0 16,25 24 156,0 1-172,0 0 15,0 0-15,0 0 16,0 24-16,0-24 16,0 0-16,0 0 15,0-1-15,0 1 0,-25 0 16,25 0-16,0 0 0,0-1 15,0 1-15,0 0 0,0 0 0,0 0 16,0-1-16,0-73 63,25 24-48</inkml:trace>
  <inkml:trace contextRef="#ctx0" brushRef="#br0" timeOffset="985303.5287">27533 744 0,'-25'0'16,"1"0"-1,48 0 17,1 0-17,0 0 1,0 0-16,0 0 15,24 25-15,-24-25 16,25 0-16,24 0 16,-49 0-16,0 0 0,49 25 15,-24-25-15,-26 0 0,26 0 16,0 0-16,-1 0 0,1 0 16,-25 0-16,0 0 0,-25 25 15,24-25-15,1 0 16,-25 24 62,0 1-78,0 0 16,25-25-16,-25 25 0,0 0 15,0-1-15,0 1 16,0 0-16,0 0 15,0 0-15,0-1 16,-25 26-16,25-25 16,0 0-16,0-1 0,0 1 15,0 0-15,-25-25 16,25 25-16,0 0 16,-24-25 15</inkml:trace>
  <inkml:trace contextRef="#ctx0" brushRef="#br0" timeOffset="985603.7882">27558 1265 0,'-25'0'0,"50"0"47,25 0-32,-26 0-15,1 0 16,25 25-16,-25-25 0,-1 0 0,26 0 15,-25 0-15,24 0 16,26 0-16,-26 25 0,-24-25 0,25 0 16,0 0-16,24 0 15,-49 0-15,0 0 0</inkml:trace>
  <inkml:trace contextRef="#ctx0" brushRef="#br0" timeOffset="986129.4921">29170 868 0,'0'-25'15,"-24"25"1,24 25 15,0 0-31,0 0 16,0 0-16,0-1 16,0 1-1,0 25-15,0-25 16,0-1-16,0 1 15,0 0-15,0 0 0,0 0 16,0-1 0,0-48 31</inkml:trace>
  <inkml:trace contextRef="#ctx0" brushRef="#br0" timeOffset="986801.0536">29170 868 0,'0'-25'16,"25"25"30,0 0-30,25 0 0,-26 0-1,1 0-15,25 0 0,-25 0 16,24 0-16,1 0 0,-25 0 16,24 0-16,-24 0 0,0 0 15,49 0-15,-24 0 0,-25 0 16,24 0-16,-24 0 0,74 0 15,-74 0-15,25 0 0,-26 0 16,26 25-16,-25-25 0,49 0 0,-49 25 16,0-25-16,0 0 0,0 0 15,-1 0-15,1 25 110,-25 0-95,0-1 1,0 1 0,-25-25-16,25 25 0,0 0 15,0 0-15,0-1 0,0 1 0,-24-25 16,24 25-16,0 0 15,0 0-15,0-1 0,0 1 0,0 0 16,0 0-16,0 0 16,0-1-16,0 1 15,0 0 17,-25-25-17,0 0 1,25-25-16</inkml:trace>
  <inkml:trace contextRef="#ctx0" brushRef="#br0" timeOffset="987226.012">29096 1290 0,'0'0'0,"-25"-25"0,0 25 15,50 0 48,0 25-63,0-25 15,0 0 1,-1 0-16,26 0 0,-25 25 16,0-25-16,24 0 0,1 0 15,49 24-15,-25-24 0,-24 0 0,24 0 16,-24 25-16,0-25 16,74 0-16,-75 25 0,-24-25 15,25 0-15,-26 0 0,26 0 16,-25 0-16,0 0 0,-1 0 15,-48 0 17,-26 0-17</inkml:trace>
  <inkml:trace contextRef="#ctx0" brushRef="#br0" timeOffset="989547.9495">28079 372 0,'-25'0'15,"25"25"63,-25 0-78,25-1 16,-25 1-16,1-25 16,24 25-16,-25 0 0,25 0 15,-25 0-15,25-1 16,0 1 0,-25-25-16,0 0 31</inkml:trace>
  <inkml:trace contextRef="#ctx0" brushRef="#br0" timeOffset="989796.3391">27831 496 0,'0'0'16,"-25"0"-16,25 25 16,0 0-1,25 24 16,-25-24-15,25-25-16,-25 25 0,24-25 16,1 0-16,0 0 15,0 0 1,0 0 0,-1-25-16,1 0 15,0 25-15,0 0 0,0-24 16</inkml:trace>
  <inkml:trace contextRef="#ctx0" brushRef="#br0" timeOffset="990620.8085">28377 347 0,'0'-25'15,"24"25"-15,-24-24 32,0-1-17,-24 25-15,-1 0 31,0 0-15,0 0 0,25 25-16,-25-25 15,25 24-15,0 1 16,0 0 0,0 0-1,25 0-15,0-1 0,0 1 16,0-25-16,-25 25 15,24-25-15,1 25 0,-50-25 32,1 0-17,-26 0 1,25 0 0,0 0-16,1 0 15,-1 0 1,25-25 15,25 25-31,-1-25 16,1 25-1,0 0-15,-25-25 0,25 25 16</inkml:trace>
  <inkml:trace contextRef="#ctx0" brushRef="#br0" timeOffset="991053.0449">28550 273 0,'0'-25'0,"0"50"47,0 0-47,0-1 0,0 1 15,0 25-15,0-25 16,0-1-16,-25-24 15,25 25-15,-24-25 16,24 25-16,24-50 47,-24 0-31,25 1-16,0 24 0,0 0 15,0-25-15,-1 25 16,1 0-16,0 0 0,-25 25 15,25-25 1,-25 24-16,0 1 16,-25-25-16,25 25 15,-25-25-15,0 25 0,1-25 16,48 0 31,-24-25-47,0 0 15</inkml:trace>
  <inkml:trace contextRef="#ctx0" brushRef="#br0" timeOffset="991195.2318">28773 422 0,'25'-25'15,"-99"99"-15,123-123 0,-24 49 32,-25 24-17,0 1 1</inkml:trace>
  <inkml:trace contextRef="#ctx0" brushRef="#br0" timeOffset="991590.2375">28848 322 0,'25'-24'0,"-1"-1"31,-24 50 0,25-1-31,0-24 31,0 0-31,-25 25 16,25-25-16,-1 0 16,1-25-16,0 1 15,0 24 1,-25-25-16,0 0 31,0 50-15,0 0-1,0 24 1,-25-24-16,25 0 16,0 0-16,0-1 0,-25 1 15,25 0-15,0 0 16,-25 0-1,1-25-15,-1 0 16,25-25 0</inkml:trace>
  <inkml:trace contextRef="#ctx0" brushRef="#br0" timeOffset="991901.4627">28972 446 0,'0'-24'31,"0"73"-31,25-98 0,-50 73 0,74-48 0,-24 24 0,0 0 16,25 0-16,-25 0 15,-1 0-15,26 0 0,-25 0 16,24-25 0,1 25-16,-25 0 15,-25-25-15,-25 25 16,0 0 0,0 0-16,1 0 15,-1 0-15,25 25 16,-25-25-16,25 25 15,25-1-15,0 1 16,24 0 0,-24 0-1,-25 0 1,-25-25-16,0 0 16,1 0-16,-26 0 15</inkml:trace>
  <inkml:trace contextRef="#ctx0" brushRef="#br0" timeOffset="992326.2432">29989 769 0,'25'0'31,"24"-25"-31,-24 0 15,25 1-15,-26 24 0,1 0 16,25-25-16,0 0 16,-1 25-16,26-25 15,-26 0-15,1 25 0,24-24 16,-24-1-16,-25 25 0,24 0 16,-24-25-16,0 25 15,-50 0 1,0 0-1,0 0-15,1 25 0,-26-25 16</inkml:trace>
  <inkml:trace contextRef="#ctx0" brushRef="#br0" timeOffset="992565.7754">30063 546 0,'0'0'0,"0"25"32,0-1-32,0 1 15,0 0-15,0 0 16,0 0-16,0-1 16,0 1-16,25 0 15,0-25 1,0 0-16,49 0 15,-49 0-15,49 0 0</inkml:trace>
  <inkml:trace contextRef="#ctx0" brushRef="#br0" timeOffset="993467.5388">31130 546 0,'0'0'0,"0"-25"15,0 0-15,25 25 16,-25-25-16,24 0 16,-24 1 15,-24 24-31,24-25 15,-25 25-15,0 0 0,0 0 16,0 0-16,25 25 16,-24-25-16,24 24 15,0 1-15,-25-25 0,25 25 16,0 0-16,0 25 16,0-26-16,25 1 15,-25 0-15,0 0 16,0 0-16,24-1 15,-24 1-15,-24-25 32,-1 0-32,0 0 0,0 0 15,0 0-15,25-25 0,-24 1 16,24-1 0,24 0-1,26 0 1,0 25-16,-26-25 0,26 1 15,0 24-15,-26-25 16,26 0-16,0 25 16,-50-25-16,25 25 15,-1-25-15,-24 0 16,25 25-16,0-24 16,-25 48 30,-25 1-46,25 0 16,-25 0-16,25 0 0,-24 0 16,-1 24-16,25-24 15,0 0-15,-25 0 16,25-1-16,0-48 31,25 24-15,0-25-16,24 0 15,-24 0-15,0 25 16,0 0-16,-1 0 16,1 0-1,-25 25-15,-25-25 16,-24 25 0,24 0-16,0-25 15,-24 24-15,24-24 16,0 0-16,25-24 31,25 24-31,24 0 0,-24-25 16</inkml:trace>
  <inkml:trace contextRef="#ctx0" brushRef="#br0" timeOffset="993596.7573">31552 595 0,'0'0'15,"-25"0"-15,25 25 16,0 0-1,-25 0-15,25 0 16</inkml:trace>
  <inkml:trace contextRef="#ctx0" brushRef="#br0" timeOffset="993746.3915">31626 446 0,'0'0'0,"-25"0"16,25 25 15,25-25-31,0 0 0,0 0 16,24 25-16</inkml:trace>
  <inkml:trace contextRef="#ctx0" brushRef="#br0" timeOffset="993914.4653">31874 471 0,'0'0'15,"0"-25"-15,0 50 16,-25 25 15,25-25-31,-25 0 0,1 24 16,24 1-16,0-25 0,-25-1 16,25 1-16,-25 0 0,0 0 31</inkml:trace>
  <inkml:trace contextRef="#ctx0" brushRef="#br0" timeOffset="994034.1672">31700 620 0,'0'0'0,"25"0"16,0 0-16,25 0 16,-1 0-1,-24 0-15,49 0 0</inkml:trace>
  <inkml:trace contextRef="#ctx0" brushRef="#br0" timeOffset="994301.5072">32172 645 0,'0'-25'16,"-25"25"-1,0 0 1,0 25-16,25 0 0,-25 0 16,25-1-16,-24-24 15,24 25-15,0 0 0,0 0 16,24-25-16,-24 25 16,25-1-16,-50-24 15,1 0 1,-26 0-16,0 0 0</inkml:trace>
  <inkml:trace contextRef="#ctx0" brushRef="#br0" timeOffset="996547.4282">27087 298 0,'25'0'15,"-1"0"16,-24 24-31,0 1 16,0 0 0,-24-25-16,24 25 0,0 0 15,-25-1-15,25 26 16,0 0-16,0-25 0,-25 49 16,0 0-16,25-24 15,-25 0-15,0-1 0,1 75 16,24-74-16,-25-1 0,25 1 0,-25 0 15,25-1-15,-25 50 16,25-74-16,0 25 0,-25-25 0,25 24 16,0 1-16,-24-25 15,24-1-15,0 1 16,0 0-16,0 0 16,24-25-1,1 0 1,0 0-1,0 0-15,0 0 0,-1 0 16,1 0-16,50 0 16,-50 0-16,-1 0 0,26 0 0,-25 0 15,49 25-15,-49-25 0,25 25 16,-1-25-16,-24 0 0,25 0 16,49 24-16,-50-24 15,26 0-15,-26 0 0,26 25 0,49-25 16,-75 0-16,26 0 0,-25 0 15,24 25-15,0-25 0,50 0 16,-74 25-16,24-25 0,1 0 16,-26 25-16,100-25 0,-74 24 15,-1-24-15,0 0 0,1 0 16,-1 25-16,75-25 0,-99 25 16,24-25-16,1 0 0,-1 0 0,0 25 15,75-25-15,-99 25 0,24-25 16,1 0-16,-26 0 0,75 0 15,-49 0-15,-26 0 16,26 0-16,-26 0 0,51 0 0,-51 0 16,-24 0-16,25 0 0,-26 0 15,1 0-15,0 0 0,0 0 16,-25-25 15,0 0-15,0 0-1,0 0-15,0 1 16,0-1-16,0 0 16,0 0-16,0-24 15,0 24-15,0 0 0,0 0 0,25 0 16,-25-24-16,0 24 0,0 0 16,0 0-16,0-24 0,0 24 15,0-25-15,24 25 0,-24 1 16,0-1-16,0 0 0,25-25 15,-25 26-15,0-1 16,25 0-16,-25 0 0,0-24 0,0 24 16,0 0-16,0-25 0,0 26 15,0-51-15,0 50 0,0 1 16,0-1-16,0-50 16,0 26-16,0-1 15,0 25-15,0 1 16,0-1-16,0 0 0,0 0 15,0 0 1,25 25-16,-25-25 16,25 1-16,-25-1 15,0 0 1,-25 25 46,0 0-46,0 0-16,0 25 31,1-25-31,-1 0 16,0 0-16,0 0 16,-24 0-16,-1 0 15,0-25-15,26 25 0,-1 0 0,-25 0 16,1-25-16,24 25 0,-25 0 15,1 0-15,-26-25 16,50 25-16,-49 0 16,24 0-16,1 0 0,-1-24 15,-24 24-15,49 0 16,-50 0-16,1-25 16,24 25-16,-24 0 15,0 0-15,24-25 0,-24 25 16,-1 0-16,50 0 15,-24 0-15,-1 0 0,25 0 0,1-25 16,-26 25-16,25 0 0,-25 0 16,26 0-16,-26 0 0,0 0 15,26 0-15,-1 0 0,-74 0 16,74 0-16,0 0 0,0 0 16,-49 0-16,49 0 0,0 0 15,-24 0-15,-1 0 16,25 0-16,0 0 0,-24 0 15,24 0-15,0 0 0,-24 0 16,-1 25-16,25-25 16,0 0-16,-24 0 0,24 0 15,0 0-15,-25 0 0,26 0 16,-1 0-16,0 0 0,-25-25 16,26 25-1,-26 0-15,0 0 0,26 0 16,-1 0-16,-50-25 0,51 25 15,-1 0-15,0 0 0,0 0 79,0 25-48,1-25 16,-1 0-32,0 0 17,25 25-1,25-25-31</inkml:trace>
  <inkml:trace contextRef="#ctx0" brushRef="#br0" timeOffset="1E6">27831 1488 0,'0'0'0,"0"-25"31,25 25 0,-25-24-31,0 48 47,0 1-31,0 0-16,0 0 16,-25 0-16,25-1 15,0 1-15,0 25 16,0-25-16,0 0 15,-25-1-15,25 1 16,25-50 31,0 1-47</inkml:trace>
  <inkml:trace contextRef="#ctx0" brushRef="#br0" timeOffset="1.00088E6">29493 1563 0,'-25'0'16,"50"0"15,-25 24 31,25-24-62,-25 25 16,24-25-16,1 25 16,-25 0-16,0 0 31,-25-25-31,25 25 0,-24-25 16,-1 24-1,0-24-15,0 0 16,25 25-16,25-25 47,0 0-47,0 0 0,-1 0 15,1 0-15,25-25 0,-1 25 16,-24 0-16,25 0 0</inkml:trace>
  <inkml:trace contextRef="#ctx0" brushRef="#br0" timeOffset="1.00477E6">28897 2604 0,'0'-24'31,"-24"24"-15,24-25-16,0 0 31,0 0 0,24 0-15,1 25-16,0 0 0,0-24 15,0-1-15,-1 25 0,1 0 16,0-25-16,0 25 0,0-25 16,0 25-16,-1 0 15,1 0-15,0 0 16,0 25-16,-25 0 16,25 0-16,-25-1 15,0 26 1,0-25-16,-25-25 15,25 25-15,-25-1 0,0 1 16,0 0-16,25 0 16,-24-25-16,-1 25 0,0 24 15,0-49-15,0 25 0,0 0 16,1-25-16,24 25 0,-50 0 16,25-25-16,25 24 15,-25-24-15,1 0 16,24-24-16,0-1 15,0 0-15,0 0 16,24 25 0,1-25-16,0 25 15,0-24-15,0 24 16,-1 0-16,1 0 16,0 0-16,-25 24 15,25-24-15,0 25 16,0-25-16,-1 25 15,1 0-15,0-25 16,0 25-16,0-25 16,-1 0-16,1 0 0,0 0 15,0 0-15,0 0 16,-25-25-16,24 25 16,-24-25-16</inkml:trace>
  <inkml:trace contextRef="#ctx0" brushRef="#br0" timeOffset="1.00506E6">29592 2555 0,'0'-25'16,"25"50"15,-25 0-16,49-1-15,-49 1 0,25 0 16,0 0-16,-25 0 16,50 0-16,-50-1 0,24-24 0,1 25 15,-25 0-15,50 0 16,-25-25-16,-25 25 0,24-25 0,1 0 16,0 24-1,-25-48 1,-25 24-1</inkml:trace>
  <inkml:trace contextRef="#ctx0" brushRef="#br0" timeOffset="1.0053E6">29890 2555 0,'0'-25'15,"0"50"17,-25 0-32,25-1 15,-50 1-15,25 0 0,1 0 16,-26 0-16,25 0 0,25-1 16,-25 1-16,1 0 0,-1-25 15,25 50-15,-25-26 16</inkml:trace>
  <inkml:trace contextRef="#ctx0" brushRef="#br0" timeOffset="1.00759E6">30435 2654 0,'25'0'16,"-25"-25"-1,25 25 1,-25-25-1,25 25-15,-25-24 16,0-1 0,25 25-16,-25-25 0,0 0 15,0 0-15,0 1 16,-25-1-16,25 0 16,-25 25-16,0 0 31,0 0-31,1 0 15,-1 25-15,25 0 0,-25-1 16,0 1-16,25 0 0,-25-25 16,25 25-16,0 0 0,0-1 15,0 1-15,25 0 16,-25 0-16,25-25 0,0 25 16,0 0-16,-1-1 15,1 1-15,-25 0 16,0 0-1,-25-25 1,1 0 0,-1 25-1,0-25-15,0 0 16,0 0-16,25-25 16,-24 25-1,24-25-15,0 0 16,24 25-1,-24-25-15,25 25 0,0-24 0,0 24 16,24-25-16,-24 25 0,0-25 16</inkml:trace>
  <inkml:trace contextRef="#ctx0" brushRef="#br0" timeOffset="1.00818E6">30907 2282 0,'0'0'16,"-25"25"15,25 24-31,0-24 16,0 25-16,-25-25 16,25-1-16,0 26 0,-25-25 15,25 24-15,-25-24 0,25 0 16,-24 0-16,24 0 15,0-50 32,24 25-47,1-25 16,-25 0-16,25 25 0,0 0 16,-25-25-16,25 25 15,-1 0-15,1 0 0,0 0 16,0 25-16,-25 0 15,25-25-15,-25 25 0,0 0 16,0 0-16,-25-25 16,0 24-16,0 1 15,0-25-15,1 0 16,24-25 15,24 25-31,1-49 16,0 24-16,0 25 0,0-25 15,-1 25-15,1-25 16,0 0-16,0 25 0,0 0 31,-25 25-15,0 0 0,0 0-1</inkml:trace>
  <inkml:trace contextRef="#ctx0" brushRef="#br0" timeOffset="1.00858E6">31155 2406 0,'24'-25'0,"-48"273"0,24-471 16,24 173-16,-24 26 0,25 24 15,0 0 1,-25 24-1,25-24-15,0 0 16,0 25-16,-1-25 16,1 0-16,25 0 15,-25 0-15,-1-25 16,1 25-16,0-24 16,-50 48 46,25 1-62,0 0 0,0 0 16,-25 24-16,25-24 0,-24 0 15,24 25-15,0-26 16,-25 26-16,25-25 0,0 0 0,0 0 16,0-1-16,0 1 15,0 25-15,-25-50 0,25 25 16,-25-1-16,0 1 15,1-25-15,24-25 16</inkml:trace>
  <inkml:trace contextRef="#ctx0" brushRef="#br0" timeOffset="1.00889E6">31304 2729 0,'49'-100'32,"-98"274"-32,123-348 0,-148 274 0,148-225 15,-49 125-15,0 0 16,24 0-16,1 0 15,-25 0-15,-1 0 0,1 0 16,25 0-16,-25 0 0,-1 0 16,-24-24-1,-24 24 1,-1 0 0,0 0-1,0 0-15,25 24 16,0 1-1,25 0-15,-25 0 0,25 0 16,-25 0-16,25-1 16,-25 1-1,0 0-15,-25-25 16,-25 25-16,25-25 0,-24 0 0,24 0 16</inkml:trace>
  <inkml:trace contextRef="#ctx0" brushRef="#br0" timeOffset="1.01077E6">32023 2629 0,'-25'0'16,"25"-25"-16,25 25 31,0 0-31,-1 0 16,1 0-16,0 0 15,0 0-15,0 0 0,-1 25 32</inkml:trace>
  <inkml:trace contextRef="#ctx0" brushRef="#br0" timeOffset="1.01091E6">31998 2729 0,'124'-75'0,"-248"150"0,149-75 31,24 0-31,-24 24 16,0-24-16,0 0 0,0 0 15,24 0-15</inkml:trace>
  <inkml:trace contextRef="#ctx0" brushRef="#br0" timeOffset="1.01116E6">32519 2431 0,'0'25'31,"-25"-1"-15,0 1-16,25 0 0,0 0 0,-24 0 16,24-1-16,0 1 0,-25 25 15,25-25-15,0 0 16,0-1-16,0 1 0,0 0 16</inkml:trace>
  <inkml:trace contextRef="#ctx0" brushRef="#br0" timeOffset="1.01154E6">32717 2456 0,'0'-25'15,"0"50"1,0-1-1,0 1-15,-24 0 16,24 0-16,-25 24 0,0-49 0,25 25 16,0 0-16,-25 0 15,25 0-15,-25 0 0,25-1 16,0 1-16,0 0 16,0 0-16,25-25 0,-25 25 15,25-25-15,0 0 0,0 0 16,-1-25-16,1-25 31,-25 25-31,0 1 16,-25-1-1,1 25-15,-1 0 16,0 0-16,0 0 16,50 0-1</inkml:trace>
  <inkml:trace contextRef="#ctx0" brushRef="#br0" timeOffset="1.01195E6">33015 2480 0,'0'0'16,"25"0"-16,-25-24 0,0 48 31,-25 1-15,25 25-1,-25-50-15,25 25 0,-25-1 16,25 1-16,-24 0 0,24 0 16,0 0-1,24-25 1,1-25 0,0 25-16,0 0 15,0 0-15,-1 0 16,1-25-16,0 25 15,0 25 1,-25 0-16,0 0 16,0-1-16,0 1 15,-25-25-15,0 25 16,0-25-16,1 25 0,-1-25 16,25-25 15,49 0-31,-49 0 15,25 25-15,0 0 0</inkml:trace>
  <inkml:trace contextRef="#ctx0" brushRef="#br0" timeOffset="1.01205E6">33238 2704 0,'0'25'47,"0"-50"-47,0 74 15,-25-49 1</inkml:trace>
  <inkml:trace contextRef="#ctx0" brushRef="#br0" timeOffset="1.01239E6">33288 2456 0,'0'0'0,"25"0"16,-1 0 15,1 24-31,0-24 16,0 0-16,0 0 15,-50 0 17,0 25-32,25 0 15,-25 0-15,25 0 0,0-1 16,-25 1-16,25 0 0,0 0 15,0 0-15,0 0 0,0-1 0,0 1 16,-24 0-16,-1-25 47,25-25-31</inkml:trace>
  <inkml:trace contextRef="#ctx0" brushRef="#br0" timeOffset="1.01267E6">33288 2729 0,'124'-25'47,"-248"50"-47,273-75 0,-100 50 16,1-25-16,-25 25 15,0-25 1,-1 25-16,-24-25 16,-24 25-1,-1 0 1,0 25-16,25 0 15,-25 0-15,25 0 0,0 0 16,0-1-16,0 1 16,0 0-16,0 0 15,-25 0 1,-24-25 0,-1 0-16,25 0 0,-49-25 15,-1 0-15</inkml:trace>
  <inkml:trace contextRef="#ctx0" brushRef="#br0" timeOffset="1.02939E6">19273 13543 0,'0'-24'0,"-25"24"15,25-25-15,0 0 32,25 25-17,-25-25-15,0 0 16,25 25-16,-25-24 15,25 24-15,0-25 16,-1 25 0,1 0-1,0 0-15,0 0 16,0 25-16,-25-1 16,24-24-16,-24 25 0,0 0 0,25-25 15,-25 50-15,0-26 0,0 1 16,0 0-16,0 0 0,0 24 15,-25-24-15,25 0 0,-24 25 16,-1-26-16,0 1 0,0 25 16,0-50-16,1 25 0,-1-1 15,25 1-15,-75 25 0,51-50 16,-1 0-16,25 25 16,-25-25-16,0 0 15,25-25-15,0 0 16,0 0-16,0 0 15,0 1 1,25 24 0,0 0 15,0 0-31,-1 0 0,1 0 16,0 24-16,0-24 15,24 25-15,-49 0 0,25-25 16,0 25-16,0-25 0,-25 25 15,49-25-15,-24 24 16,0-24-16,25 0 16,-25-24-1,-25-1 1,0 0-16</inkml:trace>
  <inkml:trace contextRef="#ctx0" brushRef="#br0" timeOffset="1.02968E6">19869 13171 0,'0'0'15,"0"-25"-15,0 50 32,0 0-32,0 0 15,0 0-15,-25 0 0,25 24 16,0-24 0,-25 0-16,25 0 15</inkml:trace>
  <inkml:trace contextRef="#ctx0" brushRef="#br0" timeOffset="1.03E6">19993 13146 0,'0'-24'16,"0"48"-16,24-48 0,1-1 15,0 25 1,0 0-16,-25 25 0,0-1 15,0 1 1,-25 0-16,25 0 0,-25-25 16,25 25-16,-25-25 0,25 25 15,-24-25-15,48 0 32,1 0-32,0 0 15,0 0-15,0 0 16,-1 24-16,1 1 0,-25 0 15,0 0 1,0 0-16,-25-25 0,25 24 16,-49 1-16,24 0 15,0-25-15,0 25 0,1-25 0,-1 25 16,0-1-16</inkml:trace>
  <inkml:trace contextRef="#ctx0" brushRef="#br0" timeOffset="1.03188E6">18628 14536 0,'0'24'62,"-24"1"-46,24 0-16,0 0 0,0 0 15,-25-1-15,25 26 16,-25-25-16,25 0 16,0-75 15,25 25-16,-25 0-15,25 1 0,-25-1 16,24-25-16,-24 25 16,25 25-16,0 0 15,0 0 1,0 25 0,-25 0-1,0 0 1,0 0-16,0-1 15,0 1-15,0 0 32,0-50-1</inkml:trace>
  <inkml:trace contextRef="#ctx0" brushRef="#br0" timeOffset="1.03252E6">18728 14511 0,'24'-25'15,"-24"50"17,-24 0-17,24-1 1,-25 1-16,25 0 0,0 0 15,-25 0-15,25-1 0,-25 26 16,25-25-16,0 0 16,-25-1-1,1-24 17</inkml:trace>
  <inkml:trace contextRef="#ctx0" brushRef="#br0" timeOffset="1.03293E6">18529 14660 0,'-25'0'16,"100"99"-16,-125-198 0,25 74 16,50 25-1,0-25-15,0 25 0,24 0 16,-24 0-16,0 0 0,0 0 16,0 0-16,24 0 0,-24 0 15,0 0-15,0 0 16,-1 0-16,1 0 15,-50 25 17,25 0-17,0-1-15,0 1 16,-24-25-16,24 25 0,0 0 16,0 0-1,24-25-15,1 0 0,0-25 16,-25 0-1,25 0-15,-25 0 16,0 1-16,0-1 0,0 0 16,-25 0-16,0 0 15,0 25 1,1 0-16,24 25 16,24-25-1,1 0 1</inkml:trace>
  <inkml:trace contextRef="#ctx0" brushRef="#br0" timeOffset="1.03312E6">19199 14412 0,'-199'148'15,"398"-296"-15,-199 123 0,0 0 16,0 50 0,0 24-1,0-24-15,0 0 16,0 25-16,-25-1 0,25-24 15,0 0-15,0 0 16,-25 24-16,25-24 16,-25 0-16,1-25 15</inkml:trace>
  <inkml:trace contextRef="#ctx0" brushRef="#br0" timeOffset="1.03325E6">19075 14635 0,'0'-25'0,"0"124"0,0-173 0,25 49 31,24 25-15,-24 0-1,0 0-15,0 0 0,-1 0 0,26 0 16</inkml:trace>
  <inkml:trace contextRef="#ctx0" brushRef="#br0" timeOffset="1.03355E6">19521 14560 0,'0'-24'15,"-124"98"-15,248-124 0,-149 26 16,1 24-16,-1 0 0,0 0 16,0 24-16,0 1 15,1 0-15,-1-25 0,25 25 16,0 0-16,25-25 31,-1 0-31,1-25 16,0 0-16,0 25 0,0 0 15,-25-25-15,0 50 32,0 0-17,0 0 1,0-1-16,0 1 16,0 0-16,24-25 15,-24-25 1</inkml:trace>
  <inkml:trace contextRef="#ctx0" brushRef="#br0" timeOffset="1.03389E6">19695 14387 0,'25'-25'0,"-25"0"16,0 50-1,0 49 1,-25-49-16,25 0 15,-25 0-15,25 0 0,-25 24 16,1 1-16,24-25 0,-25-1 16,25 1-16,-25 0 0,25 0 15,0 0-15,25-50 16,0 25 0,-25-25-16,24 0 0,-24 0 15,25 1-15,-25-1 16,25 25-16,-25-25 0,25 25 15,-25-25-15,0 50 32,0 0-32,-25 0 15,25-1-15,0 1 16,-25 0-16</inkml:trace>
  <inkml:trace contextRef="#ctx0" brushRef="#br0" timeOffset="1.03476E6">20216 14560 0,'-25'0'16,"25"25"15,-25 0-31,25 0 16,0 0-16,0-1 15,0 1-15,0 0 0,-25-25 16,50 0 15,-25-50-31,50 26 0,-25-1 16,-25 0-16,24 0 0,1 0 15,-25 1-15,25-1 0,0 25 16,0 0 0,-25 25-16,0-1 15,0 1-15,0 25 16,0-25-16,-25-1 15,25 1 1,0 0-16,0 0 16,25-25-1,-25-25 1,24 25-16,1-50 0</inkml:trace>
  <inkml:trace contextRef="#ctx0" brushRef="#br0" timeOffset="1.03505E6">20588 14560 0,'0'0'16,"-25"0"0,25 25-1,-25 25 1,25-25-16,0-1 16,0 1-1,25-25-15,0 0 0,0 0 16,-25-25-16,24 25 15,-24-24-15,0-1 16,25 25-16,-25-25 0,0 0 16,-25 25-1,1-25-15,-1 25 16,0 0-16,0 0 0,25 25 16,25 0 15</inkml:trace>
  <inkml:trace contextRef="#ctx0" brushRef="#br0" timeOffset="1.03519E6">20811 14759 0,'0'0'0,"0"25"16,-25-25-16,25-25 31,25 0-16</inkml:trace>
  <inkml:trace contextRef="#ctx0" brushRef="#br0" timeOffset="1.03593E6">19521 15081 0,'0'0'0,"-25"0"15,25 25-15,-24-25 0,-1 25 16,0 0-16,25-1 16,-25 1-16,25 0 15,0 0-15,0 0 0,0-1 16,25 1-16,0-25 15,0 0-15,-1 0 16,26-25-16,-50 1 0,25-1 16,0 0-16,-25 0 0,25 0 15,-25-24-15,0 24 16,-25 0-16,-25 25 16,25 0-16,0 25 15,25 0-15,0 0 16,25-25-1,-25 24-15,25-24 0,25 0 16,-25 0-16,-1 0 0,1 0 0,0-24 16,25-1-16,-26 25 0,1-25 15,0 25-15,0-25 0,0 25 16,-1-25-16,-24 1 0,25 24 16,-25-25-16,0 0 15,-25 25 1,25 25-1,-24 0-15,-1 24 16,25-24 0,0 0-16,0 0 15,0 24-15,0 1 0,-25-25 16,25-1-16,0 1 0,0 25 16,-25-50-16,25 25 0,-25-25 31</inkml:trace>
  <inkml:trace contextRef="#ctx0" brushRef="#br0" timeOffset="1.03606E6">19769 15230 0,'0'0'15,"25"0"1,0 0 0,0 0-1,0 0-15,24 0 0,-24 0 0,0-25 16,0 25-16,24 0 0</inkml:trace>
  <inkml:trace contextRef="#ctx0" brushRef="#br0" timeOffset="1.03644E6">20489 15180 0,'-25'0'16,"0"-24"-16,0 24 15,0 0 1,1 24 0,-1-24-16,0 25 15,25 0-15,-25-25 0,25 25 16,-25-25-16,25 25 0,0-1 16,25-24-1,0 0-15,0-24 16,0-1-16,-1 25 15,-24-25-15,50 0 0,-50 50 32,0 0-17,0 0-15,0-1 16,0 1-16,-25 0 0,25 0 31,25-25-31,0 0 16,-25-25-16,49 0 0</inkml:trace>
  <inkml:trace contextRef="#ctx0" brushRef="#br0" timeOffset="1.03686E6">20762 15280 0,'0'-25'15,"0"0"1,-25 25-16,25-25 15,-25 25 1,0 0 0,0 25-16,0-25 15,25 25-15,-24-25 0,24 25 0,-25-1 16,25 1-16,0 0 16,0 0-1,25-25-15,-1 0 16,1-25-16,0 25 15,0-50-15,0 26 0,0-1 0,-1 0 16,1 0-16,-25 0 0,50-49 16,-50 49-16,25 0 0,-1 1 15,-24-1-15,25 0 0,-50 50 32,25 0-32,0-1 15,-24-24-15,24 25 16,-25 25-16,25-25 0,0-1 0,-25 1 15,25 0-15,0 0 16,0 0-16,0-1 16,0 1-16,25-25 15</inkml:trace>
  <inkml:trace contextRef="#ctx0" brushRef="#br0" timeOffset="1.03758E6">21134 15280 0,'0'-25'16,"0"0"-16,0 0 16,0 0-1,-25 25 1,0 0-16,0 25 0,0-25 16,1 25-16,-1 0 0,0 0 15,25-1-15,-25-24 0,25 25 16,0 0-16,0 0 15,50-25 1,-25-25 0,-1 25-16,1-25 0,0 0 0,0 1 15,0-1-15,-1 0 16,1 0-16,-25 0 0,25 1 16,0-1-1,0 0 1,-25 0-16,24 0 0,1 1 15,-25 48 32,0 1-47,-25 0 16,25 0-16,-24 0 0,24-1 16,-25 1-16,25 0 0,0 0 0,-25 0 15,25-1-15,0 1 16,25-25 15,-25-25-15,25 25-16,-1-24 0,1-1 15,-25 0-15,25 25 16,-25-25-16,25 25 0,-25-25 16,25 25-16,-25-24 31,24 24-31,-24 24 15,0 1 1,0 0-16,0 0 16,0 0-16,0-1 15,0 1 1,25-25 0,-25-25-16,25 25 0,-25-24 15,25-26-15,0 50 0,-25-25 16,24 0-16,1 1 15</inkml:trace>
  <inkml:trace contextRef="#ctx0" brushRef="#br0" timeOffset="1.03837E6">21555 15354 0,'0'0'0,"25"0"31,-25-25-31,25 25 16,24-25-16,-49 1 0,0-1 16,25 25-16,-25-25 15,0 0-15,-25 25 16,1 0-16,-1 0 31,25 25-31,-25 0 16,25 0-16,0-1 15,25-24 1,0 0-16,-1 0 16,26-24-16,-25 24 0,0-25 15,0 25-15,-1-25 0,26 0 16,-25 25-16,0-25 0,-1 25 16,-24-24-16,25-1 15,-74 25-15,24 0 16,0 0-16,25 25 15,-25-25 1,25 24-16,0 1 0,0 0 16,0 0-16,25 0 15,-25-1 1,25-24-16,-25 25 16,0 0-1,-25-25 1,0 0-16,0 0 15,25-25 1,25 0 0,0 1-1,0 24-15,0-25 16,-1 25-16,26-25 0,-25 0 0,0 25 16,-1-25-16,1 1 0,25-1 15,-25 0-15,-50 50 47,0 24-31,0-24-1,25 0-15,0 0 0,0 0 16,0-1 0,0 1-16,0 0 15,0 0 1,-25 0-1,1-25-15,-1 0 16,0 0 0,25-25-1</inkml:trace>
  <inkml:trace contextRef="#ctx0" brushRef="#br0" timeOffset="1.03889E6">22275 15329 0,'0'0'16,"24"0"0,1 0-16,-25-25 15,25 25-15,0-24 16,0 24-16,-25-25 0,0 0 16,0 0-16,-25 25 15,0 0 1,0 25-1,0 0-15,25 0 16,0-1-16,0 1 16,0 0-1,25-25 1,0 0 0,0-25-16,0 25 0,-25-25 0,24 25 15,1 0-15,25-24 0,-25-1 16,-1 0-1,1 25-15,0-25 0,0 0 16,-25 1 0,0-1-16,0 50 31,-25-25-31,25 24 16,-25 1-16,25 0 0,0 0 15,0 0-15,0-1 0,0 1 16,0 0-16,0 0 15,0 0-15,25-25 0,-25 25 16,-25-25 0,0 0-1,-24 0-15,24 0 16,0-25-16,0 25 16</inkml:trace>
  <inkml:trace contextRef="#ctx0" brushRef="#br0" timeOffset="1.04027E6">22051 13320 0,'-24'0'15,"-1"0"-15,25 25 16,0 0 15,-25-25-31,25 25 16,-50-25-1,50 24-15,-24 1 0,-1-25 16,25 25-16,-50 0 0,25 0 16,25-1-16,-24 1 0,-1 0 15,0 0-15,-25 24 0,25-24 16,1 0-16,24 0 0,-25 0 15,-25-1-15,50 1 0,-25-25 0,25 25 16,-24-25-16,24 25 0,-25-25 16,25 25-16,0-50 31</inkml:trace>
  <inkml:trace contextRef="#ctx0" brushRef="#br0" timeOffset="1.0407E6">21580 13395 0,'0'0'16,"25"0"31,0 24-32,-25 1-15,24 0 16,-24 0 0,25 0-1,-25-1-15,25 1 0,0 0 16,0 0-16,0 0 15,-25-1-15,24 1 0,1 0 16,25 25-16,-50-26 16,25 1-16,-1 0 15,-24 0-15,25 0 0,-25-1 16,25-24-16,-25 25 16,0 0-16,25-25 0,-25 25 31,25-25-31,-25-25 15</inkml:trace>
  <inkml:trace contextRef="#ctx0" brushRef="#br0" timeOffset="1.05174E6">23019 13444 0,'0'-25'31,"25"1"0,-25-1 1,24 25-32,-24-25 15,0 0 1,0 0-1,-24 25-15,24-24 16,-25 24-16,25-25 0,-25 0 16,0 25-1,25-25 1,-25 25-16,1 0 0,-1 0 16,0 0-16,0 0 15,25 25-15,-25-25 16,1 25-1,-1-25-15,25 25 16,-25-25-16,25 24 16,-25-24-16,25 25 0,-25 0 31,25 0-31,0 0 16,25-25-1,-25 24-15,25-24 0,-25 25 16,25-25-16,-25 25 0,25-25 15,-1 25 1,-24 0-16,25-25 16,-25 24-16,25 1 15,-25 0-15,25 0 0,-25 0 16,25-25-16,-25 24 0,0 1 16,24 0-16,-24 0 15,0 0-15,0-1 16,0 1-1,25-25-15,-25 25 0,0 0 16,0 0 0,-25-25-1,1 24-15,-1-24 16,0 0 0,25 25-1,-25-25-15,0 0 0,1 0 16,-1-25-1,25 1-15,-25 24 16,25-25-16,0 0 0,0 0 16,0 0-1,0 1-15,0-1 16,25 25-16,0-25 0,-25 0 16,24 25-16,1-25 0,0 25 15,0-24-15,0-1 16,-1 25-16,-24-25 0,25 25 15,0-25-15,0 0 0,-25 1 16,25 24-16,-25-25 16,0 0-1</inkml:trace>
  <inkml:trace contextRef="#ctx0" brushRef="#br0" timeOffset="1.05357E6">13742 4986 0,'0'0'0,"-50"0"0,25-25 15,1 25 1,48 0 31,26-25-32,0 25-15,-1 0 16,1 0-16,-1 0 0,26 0 0,98 25 16,-49-25-16,-24 25 0,24-25 15,0 25-15,124-1 16,25 26-16,-149-25 0,0 0 15,0-1-15,99 1 0,-124 0 16,-24-25-16,-1 25 0,0-25 16,1 25-16,-50-25 0,-1 0 15,-48 0 1,-51 0-16,26 0 0,-1-25 16,-24 25-16,24-25 0,-124 0 0,75 25 15,0-25-15,-25 25 16,0-24-16,-25 24 0,-149-25 15,125 0-15,24 25 0,-25 0 16,25-25-16,-148 25 0,173 0 16,25 0-16,-1 0 0,26 0 0,0 0 15,-1 0-15,125 0 16,-1 0 0,75 0-16,-24 0 0,-1 0 15,0 0-15,25 0 0,149 0 16,-124 0-16,24 0 0,-24 0 0,50 0 15,-26 25-15,150 0 0,-174 0 16,-1-25-16,1 24 16,-25-24-16,50 25 0,-100-25 0,1 25 15,-51-25-15,1 0 16,-74 0-16,-1 0 0,-24 0 16,-26-25-16,1 25 0,-25-25 15,-173 25-15,148 0 16,-25-24-16,0 24 0,1 0 0,-199 0 15,198 0-15,25 0 0,0 0 16,1 24-16,48-24 0,-73 25 16,123-25-16,1 0 0,73 0 15,76 0-15,-26 0 16,25-25-16,25 25 16,0 0-16,149-24 0,-124 24 0,25 0 15,-1 0-15,1 0 0,24 0 16,150 0-16,-200 0 0,26 0 15,-50 0-15,0 24 0,-25-24 16,25 25-16,-74-25 0,-100 0 16,-99-25-1,50 25-15,0-24 0,-50 24 16,25-25-16,-49 25 0,-150 0 16,149 0-16,26 0 0,-26 0 0,25 0 15,0 25-15,-173-1 16,272 1-16,1-25 0,-1 0 15,50 25-15,50-25 0,-26 0 16,51 0-16,-1 0 0,25 0 16,150-25-16,-101 0 0,1 25 15,25-24-15,-1 24 0,1 0 16,198-25-16,-198 25 0,-1 0 16,-24 0-16,0 0 0,50 0 15,-125 0-15,-49 0 0,-50 0 16,-25 0-16,-123 0 0,24 0 15,0 0-15,-25 0 0,-24 0 16,-25 0-16,-199 0 0,224 25 16,-26-25-16,51 24 0,24-24 15,-99 25-15,173 0 0,26-25 16,24 0-16,75 0 16,98 0-16,-48 0 15,24 0-15,25-25 0,-1 25 0,51-25 16,173 25-16,-174 0 0,1-24 15,-1 24-15</inkml:trace>
  <inkml:trace contextRef="#ctx0" brushRef="#br0" timeOffset="1.05763E6">23589 13742 0,'0'-25'0,"-25"25"0,50 0 47,0 0-47,-25 25 16,25-25-16,0 0 0,-1 0 16,1 0-1,0 0 1,0 25-16,0-25 15,-50 24 17,0-24-17</inkml:trace>
  <inkml:trace contextRef="#ctx0" brushRef="#br0" timeOffset="1.05776E6">23614 13866 0,'0'25'31,"25"-75"-31,-25 100 0,-25-75 0,75 25 16,-26 0 0,1 0-16,0 0 15,0 0-15,0 0 0,-1 0 16,1 0-16</inkml:trace>
  <inkml:trace contextRef="#ctx0" brushRef="#br0" timeOffset="1.05871E6">24780 13419 0,'-25'0'16,"25"-24"-16,0-1 16,0 0-16,25 25 15,0 0-15,-1-25 16,1 25-16,0 0 16,-25-25-16,50 25 0,-25 0 15,-1 0-15,1 0 16,0 0-16,0 0 15,-25 25-15,0 0 16,25 0-16,-25 0 0,0-1 16,0 1-1,0 25-15,0-25 0,0-1 16,0 1-16,0 0 0,-25 25 16,0-26-16,0 1 0,25 0 15,-25 0-15,1-25 0,-1 49 0,0-24 16,0-25-16,25 25 0,-25-25 15,0 25-15,1-25 0,-1 0 16,0 0-16,0 0 16,0 0-1,25-25 1,0 0-16,25 0 16,0 25-1,0 0 1,0 0-16,-1 0 0,1 0 15,0 0 1,0 0-16,0 25 16,0-25-16,-25 25 0,24-25 0,1 0 15,0 25-15,0-25 0,0 0 16,-1 0-16,1 0 16,0 0-16,0 0 15,0 0-15,-25-25 31,24 25-31,-24-25 0,0 0 16</inkml:trace>
  <inkml:trace contextRef="#ctx0" brushRef="#br0" timeOffset="1.05904E6">25425 13097 0,'-25'0'0,"25"25"46,0-1-30,0 1-16,0 0 0,-25 0 16,25 0-16,0 0 15,-25-1-15,25 1 16</inkml:trace>
  <inkml:trace contextRef="#ctx0" brushRef="#br0" timeOffset="1.05941E6">25574 13072 0,'0'0'0,"24"0"16,1 0-1,0 0-15,0 0 16,-25 25-16,25-25 15,-25 25-15,0-1 16,-25 1-16,0-25 0,0 25 16,0-25-1,1 25-15,48-25 63,1 0-63,0 0 0,0 25 15,0-25-15,-25 25 16,0-1-16,0 1 16,0 0-16,-25-25 0,0 25 15,0-25-15,0 25 0,1-25 16,-26 24-16,25-24 0,0 0 16,1 0-16</inkml:trace>
  <inkml:trace contextRef="#ctx0" brushRef="#br0" timeOffset="1.06002E6">26144 13469 0,'-25'0'16,"25"25"31,0 0-32,0-1-15,25-24 16,-25 25-16,0 0 16,25-25-16,-25 25 0,25 0 15,-25-1-15,25 1 0,-25 0 16,24-25-16,-24 25 16,25 0-16,0-1 0,0 1 15,0 0-15,-25 0 16,24-25-16,-24 25 0,0-1 15,0-48 32,-24-1-31,-1 0 0</inkml:trace>
  <inkml:trace contextRef="#ctx0" brushRef="#br0" timeOffset="1.06031E6">26516 13469 0,'-25'0'0,"25"-25"16,-24 25-16,-1 25 15,0 0 1,0 0-16,25-1 0,-25 1 16,1 0-16,24 0 0,-75 24 15,50-24-15,1 0 0,-1 0 16,-25 0-16,1 24 0,24-24 16,0-25-16,0 25 0,25 0 0,-25-25 15,25 24-15,-24-24 0</inkml:trace>
  <inkml:trace contextRef="#ctx0" brushRef="#br0" timeOffset="1.06144E6">26863 13345 0,'0'-25'47,"25"25"-47,0 0 16,0 0-1,0 0 1,-1 0-1,1 0 1,0 25-16,0-25 16,-25 25-16,25-25 15,-25 25-15,25-25 16,-25 24 0,0 1-1,0 0 1,0 0-1,-25-25-15,25 25 16,-25-1 0,0 1-1,25 0-15,-25-25 16,0 25-16,1 0 16,-1-1-16,0 1 15,0 0-15,0 0 16,1 0-16,24-1 15,-25 1-15,0 0 16,25 0-16,-25 0 0,0-1 0,25 1 16,-24-25-16,24 25 15,-25-25 1,25 25-16,25-50 78,-25 0-62,24 25-16,1-25 15,0 25 1,-25-24-16,25 24 0,0 0 16,-1 0-16,1 0 15,0 0 1,0 0-16,0 0 15,-25 24-15,24-24 0,1 0 16,0 0-16,0 0 0,0 0 0,-25 25 16,25-25-16,-1 0 15,1 0-15,0 0 16,0 0-16,0 0 16,-25-25-16,24 25 15,1-49-15,-25 24 16</inkml:trace>
  <inkml:trace contextRef="#ctx0" brushRef="#br0" timeOffset="1.06265E6">27335 13047 0,'0'0'0,"25"0"47,-25 25-31,24-25-16,-24 25 16,25-25-16,-25 25 15,0-1 1,-25-24-1,1 25 1,-1-25 0,25 25-1,25-25 17,-1 0-17,-24 25-15,25-25 16,0 25-16,0 0 15,-25-1 1,-25 1 0,0-25-16,0 0 0,1 0 15,24 25-15,-25-25 0,0 0 16,0 0-16,0 0 0</inkml:trace>
  <inkml:trace contextRef="#ctx0" brushRef="#br0" timeOffset="1.06461E6">28178 13519 0,'25'0'31,"0"0"-15,0 0-16,-1 0 15,1 24-15,0-24 16,0 0-16,0 0 15</inkml:trace>
  <inkml:trace contextRef="#ctx0" brushRef="#br0" timeOffset="1.06477E6">28153 13717 0,'0'0'0,"-24"0"16,73 0 0,-24 0-1,0 0-15,0-25 0,-1 25 16,26 0-16,0 0 0</inkml:trace>
  <inkml:trace contextRef="#ctx0" brushRef="#br0" timeOffset="1.06568E6">29096 13419 0,'0'-24'0,"-25"-1"15,25 0-15,0 0 16,25 25-1,0-25 1,0 25-16,-1 0 16,1 0-16,0 0 15,-25 25-15,25-25 0,0 0 16,-1 0-16,1 25 0,0-25 16,0 25-16,0-25 15,-25 25-15,24-25 16,-24 24-16,25 1 0,-25 0 15,0 0 1,-25 0-16,25-1 16,-24-24-16,24 25 0,-25 0 15,-25 0-15,50 0 0,-25-1 16,1 1-16,-1 0 0,0 25 0,0-50 16,0 24-16,25 1 15,-24 0-15,-26 0 16,50 0-16,-25-25 0,25 24 15,-25-24-15,0 25 0,1-25 16,24-25 31,0 1-31,0-1-1,24 25-15,-24-25 0,25 25 16,0-25-1,0 25 1,0 0-16,0 0 31,-1 0-15,1 25 0,0-25-1,0 25-15,0-25 0,-1 25 16,1-25-16,0 0 15,25 0-15,-26 24 0,1-24 16,0 0-16,0 0 0,24 0 16,-24 0-16,0 0 0,0-24 15,0-1 1,-25 0 0,24 0-16,-24 0 15,25 25-15</inkml:trace>
  <inkml:trace contextRef="#ctx0" brushRef="#br0" timeOffset="1.06674E6">29716 13047 0,'0'-25'31,"0"50"16,0 0-32,0 0-15,-25 0 16,25-1 0,0 1-16,-25 0 15,25 0-15,0 0 16,-24 0-1,48-50 17</inkml:trace>
  <inkml:trace contextRef="#ctx0" brushRef="#br0" timeOffset="1.0673E6">30063 12948 0,'0'0'0,"-25"0"47,25 25-47,-24-25 15,24 25 1,-25-25-16,25 24 16,-25-24-16,25 25 15,-25 0-15,25 0 16,-25 0-16,25-1 15,0 1 1,0 0-16,0 0 16,0 0-16,25 0 15,-25-1 1,25-24 0,0 0-16,0 0 15,-1-24-15,1 24 16,-25-25-16,25 25 15,-25-25-15,0 0 16,0 0 0,-25 25 15,0 0-31,1 0 0,-1 0 16,0 0-16,0 25 15,0 0-15</inkml:trace>
  <inkml:trace contextRef="#ctx0" brushRef="#br0" timeOffset="1.08757E6">15825 10319 0,'-24'-25'0,"-1"25"15,25-25-15,-25 0 16,25 50 46,0 25-46,0-25-16,-25-1 0,25 1 16,0 0-16,-25 25 0,25-1 15,0-24-15,0 0 0,-24 0 16,24-1-16,24-48 31,1-26-31,-25 25 16,0 0-16,25 1 0,-25-1 15,50-50-15,-50 51 16,24-1-16,-24 0 0,25 25 0,-25-25 16,25 25-16,-25 50 15,0-25 1,0-1-16,0 1 16,0 0-16,0 25 0,0-26 15,0 1-15,0 0 16,25-25-1,0-25-15,-1-24 16,1 24-16,0 0 16,0 0-16,-25 0 0,49 1 15,-49-1-15,25 25 16,-25 25 0,0-1-1,0 26-15,0-25 0,0 0 16,0-1-1,0 1-15,25 0 0,0-25 16,24 0 0,-24-25-16,0 25 15,-25-25-15,25 25 0,0-49 16,-1 49-16,-24-25 0,25 0 16,-25 0-16,25 1 0,-25-1 15,0 0-15,0 0 16,-25 0-16,0 25 0,1 0 15,-1 0-15,0 25 16,0 25-16,0-25 16,25-1-16,0 1 0,0 0 15,0 0-15,0 0 0,25-1 16,25 1-16,-25 0 16,-1-25-16,1 0 0,0 0 15,25 0-15,-50-25 16,25 25-16</inkml:trace>
  <inkml:trace contextRef="#ctx0" brushRef="#br0" timeOffset="1.08816E6">16644 10096 0,'0'-25'0,"0"0"16,0 0-16,0 50 47,0 0-47,0 0 15,0 24-15,-25 1 0,25-1 16,0-24-16,-25 25 0,25-25 16,0 49-16,-24-49 0,24 0 0,-25-1 15,25 1-15,25-74 31,-1 24-15,1 0-16,-25 0 0,25 0 16,0 25-16,0-49 0,-1 24 15,1 0-15,0 25 16,0 25 0,-25 0-16,0 0 15,0 24-15,-25-49 0,25 25 0,-25 0 16,25 0-16,-49-1 0,49 1 15,-25-25-15,25 25 0,-25-25 16,25 25-16,-25-25 16,25-25-1,25-25-15,0 50 0,0-24 16,-1-1-16,-24 0 0,25 0 16,25 0-16,-25 1 0,-1 24 15,1-25-15,0 25 16,0 0-16,-25 25 15,0-1 1,-25 1-16,25 0 0,0 0 16,0 0-16,-25-1 15,25 1 1,0-50 0</inkml:trace>
  <inkml:trace contextRef="#ctx0" brushRef="#br0" timeOffset="1.08831E6">16917 10096 0,'-50'248'15,"100"-496"-15,-75 248 16,25 24 0,25-24-1,0 0-15</inkml:trace>
  <inkml:trace contextRef="#ctx0" brushRef="#br0" timeOffset="1.08846E6">17165 9947 0,'0'-25'32,"-99"149"-32,198-223 0,-124 74 0,25 50 31,-25-25-31,25 24 15,0 1-15</inkml:trace>
  <inkml:trace contextRef="#ctx0" brushRef="#br0" timeOffset="1.0893E6">17462 10269 0,'0'0'0,"0"-25"0,0 1 16,-24 24-16,24-25 15,0 0 1,0 50 125,24-25-126,26 0 1,-25 0-16,0 25 15,0-25-15,-1 0 0,1 0 16,0 24-16,0-24 16,-50 0 31</inkml:trace>
  <inkml:trace contextRef="#ctx0" brushRef="#br0" timeOffset="1.0895E6">17413 10393 0,'149'-99'0,"-298"198"0,149-74 32,25-25-32,-1 0 15,1 0 1,0 0-16,0 0 0,0 0 15,0 0-15,-1 0 0,26 0 16,-50-25-16,25 25 0,0 0 16,-1 0-16,1 0 15</inkml:trace>
  <inkml:trace contextRef="#ctx0" brushRef="#br0" timeOffset="1.0903E6">18355 10170 0,'0'0'0,"0"-25"31,25 25-31,-25-25 16,50 25-16,-25 0 16,-1-24-16,1 24 0,25 0 15,-25 0-15,0 0 16,-1 0-16,1 0 0,0 0 15,0 24-15,0 1 16,-25 0-16,0 0 16,0 0-16,0-1 15,-25 1-15,0 25 16,0-25-16,0-1 0,25 1 16,-24 0-16,-51 49 0,50-49 15,0 0-15,1 0 0,-1 0 0,-25-1 16,25 1-16,1 0 0,-1-25 15,0 25-15,0-25 16,25-25 0,0 0-1,25 25 1,-25-25-16,25 1 0,0-1 16,-1 25-16,1-25 15,0 25-15,0 0 16,0 0-16,24 25 15,-24-25-15,0 25 16,0-25-16,0 0 0,-1 24 16,1-24-16,0 0 15,25 0-15,-26 0 16,1 0-16,0-24 16,0-1-16,0 0 15,-25 0-15,24 25 0</inkml:trace>
  <inkml:trace contextRef="#ctx0" brushRef="#br0" timeOffset="1.09094E6">18926 10021 0,'0'0'0,"0"-25"0,25 25 16,0 0 0,24 0-1,-49 25-15,25 0 16,0 0 0,-25 0-16,0-1 15,-25 1 1,0 0-16,0-25 15,1 25-15,-1-25 16,50 0 31,-1-25-47,1 25 16,0 0-1,0-25-15,0 25 0,-1 0 16,-24-25-16,25 25 0,0-24 15,-25-1-15,25 0 32,-25 50 15,0 0-32,0-1-15,0 1 16,25-25-16,-25 25 15,24-25 1,1 0-16,0 0 16,-25-25-1,25 0-15,-25 1 0,0-1 16,0 0-16,0 0 16,-25 0-1,0 25-15</inkml:trace>
  <inkml:trace contextRef="#ctx0" brushRef="#br0" timeOffset="1.09413E6">16197 11088 0,'0'0'0,"0"-25"0,-24 25 16,24-25-16,-25 25 0,25-25 16,-25 25-16,25-25 0,-25 25 15,25 25 32,0 0-47,0 0 0,0 0 0,0 24 16,0 26-16,-25-50 0,25-1 15,-24 26-15,24-25 0,0 0 16,-25 24-16,0-24 16,25 0-16</inkml:trace>
  <inkml:trace contextRef="#ctx0" brushRef="#br0" timeOffset="1.0944E6">16272 11137 0,'-223'174'0,"446"-348"0,-248 174 16,0 0 0,-24 25-16,24 0 15,0-25-15,0 0 16,0 25-16,25 0 0,-24-25 16,24 24-1,24-24 1,1 25-16,-25 0 15,25-25-15,-25 25 16,25 0-16,0-1 0,-1-24 16,-24 25-16,25-25 0,0 0 15,0 0-15,0 0 16,-1 0-16,-24-25 16</inkml:trace>
  <inkml:trace contextRef="#ctx0" brushRef="#br0" timeOffset="1.09455E6">16446 11261 0,'-25'0'16,"0"50"-16,75-100 0,-75 75 16,0 0-16,25 0 0,0 0 15,0-1 17,-25-24-17,25-24-15</inkml:trace>
  <inkml:trace contextRef="#ctx0" brushRef="#br0" timeOffset="1.09467E6">16396 11013 0,'-25'199'15,"50"-398"-15,-25 224 32,25-25-32,24 0 15</inkml:trace>
  <inkml:trace contextRef="#ctx0" brushRef="#br0" timeOffset="1.09503E6">16669 10988 0,'-124'25'16,"248"-50"-1,-149 75 1,25 0 0,-25-1-16,25-24 0,-25 25 15,25-25-15,-24-1 0,24 26 0,-25 0 16,0-26-16,25 1 15,25-25 1,-25-25 0,49-24-16,-24 24 15,0 25-15,0-25 16,24 25-16,-24 0 16,-25 25-1,0 0-15,0 0 16,-25-1-16,25 1 0,-49 25 15,24-25-15,0-1 16,0-24 0,25-24 15,0-1-31,50 0 0,-50 0 16</inkml:trace>
  <inkml:trace contextRef="#ctx0" brushRef="#br0" timeOffset="1.09516E6">16917 11261 0,'0'50'16,"-99"-75"-16,198 0 16,-99 100-16,-25-50 0,25-1 15,0 1-15,0 0 0,-25-25 16,25 25-16,-25-25 16</inkml:trace>
  <inkml:trace contextRef="#ctx0" brushRef="#br0" timeOffset="1.0953E6">16917 11112 0,'0'-24'15,"-25"24"1,50 0 0,0 0-16,-1 0 15</inkml:trace>
  <inkml:trace contextRef="#ctx0" brushRef="#br0" timeOffset="1.0955E6">17314 11187 0,'24'0'31,"1"0"-15,25 0-16,-25 0 16,-1 0-16,1 0 15</inkml:trace>
  <inkml:trace contextRef="#ctx0" brushRef="#br0" timeOffset="1.09565E6">17314 11410 0,'0'0'0,"49"-25"32,-24 25-17,0 0-15,0 0 0,-1 0 16,51-24-16,-25 24 0,-26 0 16</inkml:trace>
  <inkml:trace contextRef="#ctx0" brushRef="#br0" timeOffset="1.0961E6">17909 11187 0,'0'0'16,"0"-25"-1,25 25-15,24 0 16,-24 0-16,0 0 0,0 25 15,0-25-15,-25 25 0,24 24 16,-24-24-16,25 0 0,-25 0 16,0 0-16,0-1 0,-49 26 15,24-25-15,0 24 0,0-24 16,0 0-16,-24 0 0,24 0 16,25-1-16,-25-24 0,0 25 15,1-25-15,-1 0 0,25-25 16,0 1-1,25 24 1,-25-25-16,24 25 0,-24-25 16,25 25-16,0 0 15,-25-25-15,25 25 0,0 0 0,-1 0 16,1 25-16,0-25 16,-25 25-16,50 0 0,-26-25 15,1 0-15,0 24 16,0-24-16,0 0 0,-1 0 15,1-24-15,0 24 0,0-50 16,0 25-16</inkml:trace>
  <inkml:trace contextRef="#ctx0" brushRef="#br0" timeOffset="1.09638E6">18430 11013 0,'0'0'16,"0"25"15,0 0-15,-25-25-1,25 25-15,0-1 16,0 1-16,25-25 31</inkml:trace>
  <inkml:trace contextRef="#ctx0" brushRef="#br0" timeOffset="1.09661E6">18554 11038 0,'-99'50'15,"198"-100"-15,-99 75 32,0 0-17,0-1-15,25 1 16,0-25 0,-25 25-16,24-25 15,-24-25-15,0 0 16,0 1-1,0-1-15,0 0 0,-24 25 0,-1 0 16,0 0-16,-25 25 16</inkml:trace>
  <inkml:trace contextRef="#ctx0" brushRef="#br0" timeOffset="1.09917E6">27856 14709 0,'0'-25'0,"24"25"78,1 0-63,0 0-15,0 25 16,0-25 0,-1 25-16,1-25 0,0 0 15,0 0-15,0 0 16,0 0 0</inkml:trace>
  <inkml:trace contextRef="#ctx0" brushRef="#br0" timeOffset="1.09933E6">27880 14858 0,'0'0'0,"-24"0"16,-1 25-16,74-25 31,-24 0-15,0 0-16,0 0 0,24 0 15,-24 0-15,0 0 0</inkml:trace>
  <inkml:trace contextRef="#ctx0" brushRef="#br0" timeOffset="1.10059E6">28773 14536 0,'-24'0'0,"24"-25"16,0 0-1,0 0 17,24 25-32,-24-25 31,25 25-31,0 0 15,0-24-15,0 24 16,-1 0 0,1 0-16,0 24 15,0-24-15,-25 25 16,25-25-16,-1 25 16,1 0-1,-25 0-15,0-1 16,0 1-1,-25 0-15,25 0 0,-24-25 16,24 25-16,0-1 0,-25 1 16,0 0-16,0 0 15,25 0-15,-49-1 0,24 1 16,0 0-16,0 0 16,0-25-16,1 0 15,24 25-15,-25-25 16,0 0-1,25-25 1,0 0 0,25 0 31,0 25-47,-1 0 15,1 0-15,0 0 16,25 25-1,-26-25-15,1 0 16,0 25-16,0-25 0,24 0 16,-49 25-16,25-25 0,0 24 15,0-24-15,0 0 32,0 0-32,-25-24 15,24 24 1,-24-25-16,25 25 15,-25-25-15,0 0 0</inkml:trace>
  <inkml:trace contextRef="#ctx0" brushRef="#br0" timeOffset="1.10111E6">29418 14188 0,'0'0'0,"-24"0"0,24 25 47,-25 0-31,0 0 0,0-25-16,25 24 15,0 1-15,-25 0 16,25 0-16,-24-25 0,24 25 15,0 0-15,0-1 0,0 1 16,24 0-16,1 0 16,0-25-16,0 0 0,0 0 15,-25-25 1,24 0-16,1 0 16,-25 1-1,0-1-15,-25 0 16,1 25-16,-26 0 15,25 0-15,25 25 16,-25-25-16,25 25 16</inkml:trace>
  <inkml:trace contextRef="#ctx0" brushRef="#br0" timeOffset="1.1014E6">29741 14486 0,'-25'0'16,"25"25"15,25 0-15,0-1-16,-1 1 15,26 0-15,-50 0 16,25 0-16,0-25 0,-25 24 16,24-24-16,1 25 0,-25 0 15,25-25 1,-25-25-16</inkml:trace>
  <inkml:trace contextRef="#ctx0" brushRef="#br0" timeOffset="1.10163E6">30014 14436 0,'-25'0'16,"0"25"0,25 25-1,-25-50-15,0 25 0,25-1 0,-49 51 16,24-50-16,0-1 0,0 1 15,1 0-15,-1 25 0,-25-1 16,25-24-16,1-25 0,24 25 16,0 0-16,-25-25 0</inkml:trace>
  <inkml:trace contextRef="#ctx0" brushRef="#br0" timeOffset="1.10221E6">30311 14412 0,'25'0'16,"-25"-25"-16,25 25 15,0 0 1,0 0-16,-1 0 16,-24 25-16,25-25 0,-25 24 15,25-24-15,-25 25 0,0 0 16,0 0-16,0 0 16,0-1-16,0 1 0,-25 0 15,0 25-15,1-26 16,24 1-16,-25 0 0,0 0 15,0 0-15,-49 24 0,49-24 16,0-25-16,0 25 0,0 0 0,1-1 16,-1-24-16,25 25 15,0-50 1,0 1 0,0-1-16,25 0 15,-1 25-15,1 0 0,-25-25 16,25 0-16,0 25 15,0 0 1,0 0-16,-25 25 16,24-25-16,-24 25 0,25-25 15,0 0-15,-25 25 0,25-25 0,0 25 16,24-25-16,-24 24 16,0-24-16,0 0 15,-1 0-15,1-24 16,0 24-16,-25-25 0,25 25 15,-25-25-15,0 0 0</inkml:trace>
  <inkml:trace contextRef="#ctx0" brushRef="#br0" timeOffset="1.10263E6">30758 14139 0,'0'0'0,"-25"0"32,0 24-32,25 1 15,0 0-15,0 0 16,0 0-1,-25-25-15,25 24 16,0 1-16,0 0 16</inkml:trace>
  <inkml:trace contextRef="#ctx0" brushRef="#br0" timeOffset="1.10296E6">30882 14213 0,'0'25'31,"-25"-25"-31,0 25 16,25-1-1,0 1-15,0 0 16,0 0 0,25-25-1,0 0-15,-25-25 16,0 0-16,25 25 16,-1-25-16,-24 1 0,0-1 15,0 0 1,-49 25-1</inkml:trace>
  <inkml:trace contextRef="#ctx0" brushRef="#br0" timeOffset="1.11009E6">31080 14610 0,'0'-25'0,"0"50"47,0 0-32,25-25-15,25 0 16,-26 0-16,1 0 16,-25 25-16,25-25 0,0 0 15,0 0 1,-50 0 31,0 24-32</inkml:trace>
  <inkml:trace contextRef="#ctx0" brushRef="#br0" timeOffset="1.11026E6">31031 14759 0,'-25'0'32,"174"-50"-32,-273 100 0,99-25 31,50-25-31,-1 0 15,1 0-15,0 0 16,0 24-16,0-24 16,-1 0-16,1 0 15,0 0-15,-25-24 0</inkml:trace>
  <inkml:trace contextRef="#ctx0" brushRef="#br0" timeOffset="1.11343E6">31800 14312 0,'0'-25'0,"0"1"63,-25 24-16,25 24-47,-25 1 15,25 0 1,-25-25-16,0 25 0,25 0 16,-24-25-16,24 25 15,-25-1-15,25 1 0,-25 0 16,25 0-16,-25 0 0,25-1 15,-25 1-15,25 0 0,-24 25 16,24-26-16,0 1 16,0 0-16,0 0 15,0 0-15,0-1 0,0 1 16,24 0-16,1-25 0,-25 25 16,25-25-1,0 0-15,0-25 16,-25 0-1,24 25-15,-24-25 0,25 25 16,-25-24-16,0-1 16,0 0-1,0 0 1,-25 25 0,25-25-1,-24 25 1,-1 0-16,0 0 15,0 0 1,0 25-16,1-25 0,-1 25 16,0 0-1,50-25 17,0 0-17</inkml:trace>
  <inkml:trace contextRef="#ctx0" brushRef="#br0" timeOffset="1.11408E6">32097 14436 0,'-25'0'47,"25"25"-16,-24 0-31,-1-25 15,25 25-15,-25-25 0,25 25 16,-25-1-16,0 1 16,25 0-16,-24-25 15,24 25-15,-25 0 0,0-1 16,25 1 0,-25-25-1,50 0 63,0 25-78,0-25 16,-1 0-16,1 0 16,0 0-16,25 0 15,-26 0-15,1 0 16,-25-25-16,25 25 0,0 0 15,0 0-15,-25-25 16,24 25-16,1 0 31,-25-24 32</inkml:trace>
  <inkml:trace contextRef="#ctx0" brushRef="#br0" timeOffset="1.11438E6">32172 14511 0,'0'0'0,"-25"0"31,25 25-15,0-1-16,-25-24 16,25 25-16,0 0 15,-25-25-15,25 25 0,0 0 16,0-1-16,-25 1 15,25 0-15,0 0 16,0 0-16,-24-1 16,24 1-16,0 0 15</inkml:trace>
  <inkml:trace contextRef="#ctx0" brushRef="#br0" timeOffset="1.11736E6">32445 14312 0,'0'25'63,"-25"-25"-1,25 25-46,0 0-1,-25-25-15,25 25 0,0-1 16,0 1-16,0 0 0,-25-25 16,25 25-16,0 0 0,-25-1 15,25 1-15,-24 0 16,24 0-1,0 0-15,-25-1 0,25 1 16,0 0-16,0 0 16,0 0 46,0-50-15,0 0-31</inkml:trace>
  <inkml:trace contextRef="#ctx0" brushRef="#br0" timeOffset="1.11794E6">32569 14560 0,'0'-24'0,"-25"24"31,0 24 1,0-24-32,0 0 15,1 25-15,-1-25 16,0 0 0,25 25-16,-25-25 0,0 0 31,25 25 31,0 0-30,0-1-32,25 1 15,0 0 1,-25 0-1,25-25-15,0 25 16,-1-25 0,1 24-16,0-24 62,-25-24-62</inkml:trace>
  <inkml:trace contextRef="#ctx0" brushRef="#br0" timeOffset="1.11893E6">32866 14362 0,'0'0'15,"0"25"48,0 0-48,0-1-15,0 1 0,0 0 16,0 0-16,0 0 0,-25 24 16,25-24-16,0 0 0,0 0 15,0-1-15,-24 1 0,24 0 16,0 0-16,0 0 16,24-50 46,-24 0-62,0 0 16,25 25-16,0-25 0,0 1 15,0 24-15,-1-25 16,1 25-16,0-25 0,0 50 31,-25 0-15,0-1-1,0 1-15,-25 0 0,25 0 16,-25-25-16,25 25 0,-25-25 16,1 24-16,-1 1 15,25-50 17,25 25-32,-25-24 15,49-1-15</inkml:trace>
  <inkml:trace contextRef="#ctx0" brushRef="#br0" timeOffset="1.11909E6">33164 14660 0,'0'0'15,"0"24"-15,0 1 16,0 0 0,0 0-1,-25 0 1</inkml:trace>
  <inkml:trace contextRef="#ctx0" brushRef="#br0" timeOffset="1.1195E6">33189 14461 0,'-25'273'15,"50"-546"-15,-50 248 0,25 1 16,25 24 15,-1 24-31,1-24 16,0 0-16,0-24 15,0 24-15,-25-25 0,24 25 16,-24-25-16,25 0 16,-25 0-16,25 25 15,-25-25-15,0 50 47,0 0-31,0 0-16,-25 0 0,25 0 15,-25-1-15,25 1 0,0 25 16,-24-25-16,24-1 0,-25 26 16,25-25-16,0 0 15,0-1-15,0 1 0,0 0 0,0 0 16,-25-25-16,25 25 0,0-1 15,0-48 17</inkml:trace>
  <inkml:trace contextRef="#ctx0" brushRef="#br0" timeOffset="1.11985E6">33313 14610 0,'-25'124'0,"50"-248"0,-1 124 16,1 0 0,0-25-16,0 25 0,25 0 15,-1 0-15,-24 0 16,0-25 0,-25 1-1,-25 24 1,0 0-16,-24 0 15,49 24 1,-25 1 0,25 0-16,0 0 0,0 0 15,0-1-15,0 1 0,0 0 16,25 0-16,-25 0 16,0-1-1,0 1 1,-25-25-16,0 25 0,-25-25 15,1 25-15,24-25 16</inkml:trace>
  <inkml:trace contextRef="#ctx0" brushRef="#br0" timeOffset="1.12051E6">31849 15131 0,'-25'0'0,"50"0"31,0 0-16,-25-25-15,25 25 16,0 0-16,-1 0 16,1 0-16,0 0 15,0 0-15,0 0 0,-1 0 16,1 0-16,25 0 0,24 0 16,-49 0-16,25 0 0,-1 0 15,1 0-15,24 0 0,-24 0 16,-25 0-16,24 0 0,-24 0 15,25 0-15,24 0 0,-49 0 0,25 0 16,-26 0-16,51 0 16,-1 0-16,-24 0 15,24 0-15,-24 0 16,-25 0-16,24 25 0,-24-25 16,0 0-16,0 0 15,-50 0 16,0 0-31,0 0 16,-24 0-16,-1 0 16,25 0-16,0 0 0,1 0 0,-51 0 15</inkml:trace>
  <inkml:trace contextRef="#ctx0" brushRef="#br0" timeOffset="1.1209E6">32370 15131 0,'447'-25'0,"-894"50"15,422-25-15,1 0 0,-1 0 0,0 0 16,0 0-16,25 25 16,25-25 15,25 0 0,-26 0-31,1 0 16,0 0-16,0 0 15,24 0-15,1 0 0,-25 24 16,0-24-16,-1 0 0,51 0 0,-50 0 16,-1 0-16,1 0 0,0 0 15,0 0-15,24 0 0,-24 0 16,0 0-16,0 0 0,0 0 16,24 0-16,-24 0 15,25 0-15,-26 0 16,1 0-16,0 0 15,0 0 1</inkml:trace>
  <inkml:trace contextRef="#ctx0" brushRef="#br0" timeOffset="1.18E6">16867 4614 0,'0'0'0,"25"-50"0,-25 25 16,0 0-16,25 1 16,-25-26-16</inkml:trace>
  <inkml:trace contextRef="#ctx0" brushRef="#br0" timeOffset="1.18136E6">16421 4291 0,'0'0'0,"-25"25"0,25 0 15,-25 24-15,25 1 0,0 0 16,0-26-16,0 26 0,0-25 16,0 0-16,0 24 0,25 1 15,-25-25-15,0 24 0,25-24 16,0 0-16,-1 25 0,1-26 16,0-24-16,-25 25 0,25-25 15,24 0-15,-49 25 0,25-25 16,0 0-16,0 0 0,0 0 15,24-25-15,-24 0 16,0 25-16,0-24 0,-1-1 0,1 0 16,25 0-16,-50 0 0,25 0 15,-1 1-15,1-26 16,-25 0-16,25 26 0,-25-1 16,25 0-16,-25-25 0,25 1 15,-25-1-15,0 25 0,0 1 16,0-1-16,0-25 0,0 1 0,0-1 15,0 25-15,0 0 0,0-24 16,0-1-16,0 25 16,-25 1-16,25-1 0,-25 0 0,0-49 15,0 49-15,25 0 16,-24 25-16,24-25 0,-25 25 16,0 0-16,0 0 0,0 0 15,1 0-15,-1 0 0,-25 25 16,25 0-16,1 0 0,-1-25 15,0 49-15,-25 1 16,50-25-16,-24 24 0,-1-24 0,25 0 16,-25 0-16,0 49 0,25-49 15,-25 24-15,25-24 0,-24 25 16,24 24-16,-25-49 0,25 25 16,0-26-16,0 26 0,0-25 15,0 49-15,0-24 0,0-25 16,25 24-16,-25-24 0,24 0 15,1 25-15,0-26 0,0 1 16,0 0-16,-1 0 0,26 0 16,-25-1-16,0-24 15,-1 0-15,1 0 0,25 0 16,-25 0-16,-1-24 0,1 24 0,0-25 16,25-25-16,-26 25 15,1 1-15,0-1 0,0-25 16,0 0-16,-1 1 0,-24-1 15,25 25-15,-25-24 0,25 24 16,-25-74-16,0 74 0,0-25 0,0 26 16,0-1-16,0-25 0,-25 1 15,25 24-15,0 0 16,0 0-16,-25-24 0,1-1 16,-1 25-16,0 0 15,25 1-15,-25-1 0,0 0 0,25 0 16,-24 25-16,-1-25 15,0 25-15,0 0 0,0 0 16,1 0-16,-1 0 16,0 0-16,0 25 0,0-25 0,1 25 15,-1 0-15,0 0 16,0 24-16,0-24 0,1 0 16,24 0-16,-25-1 0,0 1 15,0 25-15,25-1 0,-25-24 16,25 0-16,-24 0 0,24 24 15,-25 1-15,25 0 0,0-26 0,0 1 16,0 0-16,0 49 0,0-49 16,0 25-16,0-25 0,0-1 15,25 1-15,-1 50 0,-24-50 16,25-1-16,-25 1 0,25 0 16,0 0-16,0 0 0,-1-25 15,1 24-15,0 1 16,25-25-16,-26 0 0,1 0 15,0 0-15,0 0 16,24-25-16,-24-24 0,0 49 0,0-50 16,0 25-16,-1 1 0,1-51 15,0 25-15,0 1 0,0-1 0,-25 1 16,24-1-16,-24-24 0,0 49 16,0 0-16,0 0 0,0 0 15,0-24-15,-24 24 16,-1 25-1</inkml:trace>
  <inkml:trace contextRef="#ctx0" brushRef="#br0" timeOffset="1.24541E6">15007 3919 0,'0'-25'15,"-25"25"-15,25-24 16,0-1 0,0 0-1,-25 25 1,25-25-1,-25 25 1,1 0 0,24-25-16,-25 25 15,0 0-15,0 0 16,0 0-16,25-24 0,-24 24 16,-1 0-16,0 0 15,0 0-15,0-25 0,-24 25 16,24 0-16,0 0 0,0 0 15,1 0-15,-1 0 0,-25 0 16,25 0-16,1 0 0,-1 0 0,0 0 16,-25 0-16,25 0 0,1 0 15,-1 0-15,0 0 0,-25 25 16,1-25-16,24 0 0,0 24 16,0-24-16,1 25 15,-1-25-15,-25 25 0,25-25 0,1 25 16,-1-25-16,-25 25 0,25-25 15,1 24-15,-1 1 0,0-25 16,0 25-16,0 0 0,-24 0 16,24-1-16,0 1 0,0 0 15,25 0-15,-24-25 0,-1 49 16,0-24-16,0 0 0,25 0 16,-25 0-16,1 24 0,24-24 15,-25 0-15,25 0 16,0-1-16,0 26 0,0-25 15,0 0-15,0-1 0,0 1 16,0 0-16,0 25 0,0-26 0,25 1 16,-25 0-16,24 0 0,1 0 15,-25-1-15,25 1 0,0 0 16,-25 0-16,25 0 0,24 0 16,-24-1-16,0 1 0,-25 0 15,25 0-15,24 0 0,-24-25 0,25 24 16,-26 1-16,1-25 15,0 25-15,25 0 0,24 0 16,-49-25-16,24 0 0,-24 24 16,25 1-16,-1-25 15,-24 0-15,0 0 0,25 0 0,-1 0 16,-24 0-16,25 0 0,-25 0 16,-1 0-16,26-25 15,0 25-15,-1 0 0,-24 0 0,25-24 16,-26 24-16,26 0 0,24-25 15,-49 25-15,25 0 0,-25-25 16,24 25-16,-24 0 0,49 0 0,-49-25 16,25 25-16,-25 0 0,-1 0 15,26-25-15,0 25 16,-26 0-16,1 0 0,0 0 0,0-24 16,25 24-16,-26 0 15,26-25-15,-25 25 0,0 0 16,-1-25-16,1 25 0,0-25 15,0 25-15,0-25 0,24 1 16,-24-1-16,0 0 0,-25 0 16,25 25-16,-1-25 0,1-24 15,0 24-15,0 0 0,0 0 16,-25 0-16,24-24 16,-24 24-16,25 0 15,-25 0-15,0 1 0,25-1 16,-25 0-16,0 0 15,25 0-15,-25 1 0,0-1 0,0 0 16,0 0-16,0-24 16,0 24-16,-25 0 15,25 0-15,0 0 0,-25 1 16,25-1-16,-25 0 0,1 0 16,24 0-16,-25 1 15,0-1-15,0 25 0,25-25 16,-25 25-16,1-50 0,-1 50 15,0-24-15,0-1 0,0 25 0,25-25 16,-49 0-16,24 25 16,0-25-16,0 1 0,1 24 15,-26-25-15,25 25 16,0-25-16,1 25 0,-26 0 16,0 0-16,25 0 0,1-25 15,-1 25-15,0 0 0,-49 0 16,49 0-16,-25 0 0,25 0 15,-24 0-15,24 0 0,-49 0 0,49 0 16,0 25-16,-25-25 16,26 0-16,-51 0 0,50 25 0,1-25 15,-26 0-15,0 0 0,26 25 16,-76-25-16,76 24 0,-26-24 16,0 0-16,25 25 0,-24-25 15,-26 0-15,26 25 0,-1-25 16,25 0-16,1 25 0,-51 0 15,50-25-15,1 0 0,-26 24 16,25 1-16,0-25 0,-24 50 16,24-50-16,0 25 0,0-1 15,25 1-15,-24 0 0,-26 25 16,50-26-16,-25 1 0,25 0 0,-25 0 16,1 24-16,24-24 15,-25 0-15,25 0 0,0 0 16,0-1-16,-25 51 0,25-50 0,-25-1 15,25 1-15,0 25 0,0-25 0,0 24 16,0-24-16,0 0 16,0 0-16,0-1 0,0 1 15,25 0-15,-25 0 0,0 0 16,0 0 0,25-25-16,-25 24 15,25-24 1,-25 25-16,24 0 15,1-25 1,-25 25-16,25-25 16,0 0-1,-25 25-15</inkml:trace>
  <inkml:trace contextRef="#ctx0" brushRef="#br0" timeOffset="1.24914E6">17066 4341 0,'0'0'0,"0"-25"0,24 25 0,-24-25 16,25 25-16,-25-25 0,0 1 16,0-1-16,25 0 15,-25 0-15,0 0 16,0 1-16,0-1 16,0 0-16,25 25 0,-25-25 15,0 0-15,0 1 16,0-1-16,0 0 15,0 0-15,-25 0 16,25 1-16,-25-1 0,0 0 16,1 25-1,24-25-15,-25 25 0,0 0 0,0 0 16,0 0 0,1 0-16,-1 0 15,0 0-15,0 0 0,0 0 0,1 25 16,-1-25-16,0 25 15,25 0-15,-50-1 0,26-24 0,24 25 16,-25-25-16,0 25 0,25 0 16,-50 0-16,26-1 15,24 1-15,-25-25 0,0 50 16,25-25-16,-25-25 0,25 24 0,-25 1 16,25 0-16,-24 25 0,-1-50 15,25 24-15,-25 1 16,25 0-16,0 0 0,-25 0 15,25-1-15,0 26 0,0-25 16,0 24-16,0-24 16,0 0-16,0 0 0,0 0 15,0 24-15,0-24 16,0 0-16,25-25 0,-25 25 0,0-1 16,0 1-16,25 0 0,-25 0 15,0 0-15,0 0 0,25-25 16,-25 49-16,24-49 0,-24 25 15,25-25-15,0 0 0,25 25 16,-26-25 0,1 0-16,0 0 0,25 0 15,-26 0-15,1 0 0,0 0 16,-25-25-16,50 25 0,-26 0 16,1-25-16,0 25 15,0-25-15,0 1 16,24-1-16,-49 0 15,50 0-15,-25 25 0,-1-25 16,-24 0-16,25 25 0,-25-24 16,25-1-16,0 25 0,-25-25 15,25 0-15,-25 0 16,0-24-16,24 24 0,-24 0 16,0 0-16,0-24 15,0 24-15,0 0 16,0 0-16,0 1 0,25-1 15,-25 0-15,0 0 0,0 0 16,0 1-16,0-1 16,0 0-16,0 0 15,0 0-15,0 1 0,-25 24 16,25-25-16,-24 25 0,-1-25 16,0 25-16,25-25 15,-25 25-15,25-25 0,-25 25 16,1 0-16,24-24 15,-25 24-15,0 0 16,0 0-16,0 24 16,-24 1-16,24 0 15,0-25 1,0 0-16,1 25 0,-1-25 16,25 25-16,-25-25 0,0 0 15,25 24-15,-25 1 0,1-25 16,-1 25-16,0 0 15,0 0-15,25-1 0,-25 1 16,1 0-16,-1 0 16,0 0-16,25-1 0,0 1 0,-25 0 15,25 0-15,-25 0 0,25-1 16,0 1-16,-24 0 0,24 0 16,0 0-16,0-1 0,0 26 15,0-25-15,0 0 0,0-1 16,0 1-16,0 0 15,0 0-15,24 0 0,-24 0 16,0-1-16,0 1 16,25-25-16,-25 25 0,25 0 15,0-25-15,-25 25 16,25-25-16,-1 0 16,1 0-16,0 0 0,0 0 15,0 0-15,-1 0 16,1 0-16,0-25 15,0 25-15,24-25 16,-24 25-16,0-25 16,0 25-16,-25-25 0,49 1 0,-24-1 15,0 0 1,0-25-16,0 50 0,-25-25 16,24 25-16,-24-24 15,0-1-15,25 0 0,-25 0 16,25 0-16,-25 1 0,25-1 15,-25-25-15,25 25 0,-25 1 16,24-1-16,-24-25 16,25 25-16,-25 1 15,0-1-15,0-25 16,0 25-16,0 1 0,0-1 16,0 0-16,0-25 15,0 26-15,0-1 0,-25 0 0,25 0 16,0-24-1,-24 49-15,24-25 0,-25 25 16,25-25-16,-25 25 0,0-25 16,0 0-16,1 25 15,24-24-15,-25 24 0,0 0 16,0 0 0,0 0-16,1 0 15,-1 0-15,0 0 16,0 0-16,0 0 15,1 24-15,-1-24 16,0 25-16,0-25 16,0 25-16,1-25 15,-1 25 1,-25-25-16,50 25 16,-25-25-16,25 24 0,-24-24 15,-1 25-15,0 0 16,25 0-16,-25-25 15,25 25-15,-25-25 0,25 24 16,-24 1-16,-1 0 16,25 0-16,-25-25 15,25 25-15,0-1 16,-25-24-16,25 25 16,-25 0-16,25 0 15,0 0-15,0-1 16,0 1-16,0 0 15,0 0 1,0 0 0,0-1-16,0 1 15,0 0-15,0 0 16,0 0-16,0 24 16,0-24-16,0 0 15,0 24 1,0-24-1,0 0-15,0 0 16,25-25-16,-25 25 0,0 0 16,25-25-16,-25 24 15,25-24 1,0 0 0,-1 0-1,1 0-15,0 0 16,0 0-16,0 0 15,-1 0 1,1 0 0,0 0-1,0-24-15,0-1 16,-1 0 0,1 0-1,-25 0 1,25 25-16,-25-25 15,25 25-15,-25-24 16,25 24-16,-25-25 0,24 25 16,-24-25-16,0 0 15,25 25-15,-25-25 0,25 25 16,-25-24-16,25-1 16,-25 0-1,25 0 1,-25 0-16,0 1 15,24-1-15,-24 0 16,25 25-16,-25-25 0,0 0 16,25 1-16,-25-1 15,25 0-15,-25 0 16,25 0 0,-25 1-16,0-1 15,0 0-15,0 0 16,0 0-1,-25 25 1,0-24-16,0 24 16,0 0-16,1-25 15,-1 25 1,0 0 0,0 0-16,0 0 15,1 0-15,-1 0 16,0 0-16,25 25 15,-25-25-15,25 24 16,-25-24-16,1 25 0,-1 0 0,25 0 16,-25-25-16,25 25 15,-25-1-15,25 1 0,-25 0 0,25 0 16,0 0-16,0-1 16,-24 1-16,24 0 0,0 0 15,0 0-15,0-1 0,-25 26 16,25-25-16,0 0 0,0-1 15,0 1-15,0 25 0,0-25 16,25-1 0,-25 1-16,24 0 0,-24 0 15,25-25 1,-25 25-16,25-25 0,0 0 0,0 0 16,-1 0-1,1-25-15,0 25 16,0-25-16,24 0 15,-24 25-15,-25-25 16,25 25-16,0-24 0,0-1 16,-1 0-16</inkml:trace>
  <inkml:trace contextRef="#ctx0" brushRef="#br0" timeOffset="1.26199E6">13667 9475 0,'0'0'0,"-24"25"0,-51 50 16,50-51-16,1 1 0,-1 0 16,0 0-16,-25 0 0,26-1 15,-1 1-15,0 0 0,-25 25 16,26-50-16,-1 49 0,0-24 0,0-25 15,0 25-15</inkml:trace>
  <inkml:trace contextRef="#ctx0" brushRef="#br0" timeOffset="1.57867E6">20588 2778 0,'0'-25'0,"0"1"31,0-1 16,-25 25-47,0-25 16,0 25-16,1-25 0,-1 0 15,-25 25-15,25-25 16,-24 25-16,24-24 16,0 24-16,0 0 0,1 0 15,-1 0-15,0 0 16,25 24-16,-25 1 16,25 0-16,-25 25 15,25-1-15,-24 26 0,-1-26 16,0 1-16,0 0 15,0-1-15,1 1 0,-1 49 0,0-25 16,0-24-16,25 0 0,-25-26 16,25 26-16,-24 24 0,24-49 15,0 25-15,0-25 0,0-1 16,0 1-16,0 0 0,0 0 16,0 0-16,0 0 15,24-1 1,1 1 15,0 0-15,0-25-1,24 25-15,-24-25 0,0 25 16,0-25-16,24 0 0,-24 24 0,74 1 16,-49-25-16,0 0 15,24 25-15,-24-25 0,49 0 16,-50 0-16,1 0 0,0 0 15,-25 0-15,24 0 0,1 0 16,-25 0-16,-1 0 0,1-25 0,0 25 16,0-25-16,24 25 0</inkml:trace>
  <inkml:trace contextRef="#ctx0" brushRef="#br0" timeOffset="1.57939E6">24879 2679 0,'25'0'0,"-50"0"0,75 0 16,-25-25-16,-1 25 15,1 0-15,0 0 0,0 0 16,0 0-16,-1 0 0,51 0 15,-26 0-15,-24 0 0,25 0 16,-25 25-16,24-25 0,26 25 16,-26 0-16,-24-25 0,0 0 15,24 24-15,1 1 0,-25-25 16,-25 25-16,25-25 0,-1 25 16,1 24-16,-25-24 0,0 0 15,0 0-15,0 0 0,0 49 16,-25-24-16,25-1 0,-24 1 15,24-1-15,-25 26 16,0 49-16,25-75 0,-25 26 0,25-1 16,-25-24-16,1 74 0,24-74 15,0-1-15,0 1 16,-25-1-16,25-24 0,0 25 0,0-25 16,-25-25-1,25-25-15,-25 25 16,0-25-16,1 0 0,-26 0 15,-49-49-15</inkml:trace>
  <inkml:trace contextRef="#ctx0" brushRef="#br0" timeOffset="1.58083E6">20613 2654 0,'-25'0'15,"25"-25"-15,0 0 47,0 1-31,-25 24-1,0-25 1,0 25-16,1 0 16,-1 0-16,0 0 15,0 0-15,0 0 16,1 0-16,-1 0 15,0 25-15,0-25 16,-24 24-16,24 1 16,25 0-16,-25 0 15,0-25-15,-24 50 0,49-26 0,-25 1 16,25 0-16,-25 0 0,25 24 16,-25 1-16,0-25 0,25 0 15,-24-1-15,24 26 0,0-25 0,-25 49 16,25-49-16,0 0 15,-25 24-15,25-24 0,0 50 16,0-51-16,0 1 0,0 25 16,0-25-16,25-1 0,0 51 0,-25-50 15,24-1-15,-24 1 0,25 25 16,-25 0-16,25-26 0,-25 1 16,0 0-16,0 0 0,25 0 15,-25-1-15,25 1 0,-25 0 16,24 0-16,1 0 15,0-25-15,-25 24 0,25-24 16,-25 25-16,25-25 0,-1 0 16,-24 25-16,25-25 15,0 0-15,-25-25 16,0 0 0</inkml:trace>
  <inkml:trace contextRef="#ctx0" brushRef="#br0" timeOffset="1.58123E6">20464 2580 0,'0'0'0,"-25"0"0,0 0 15,0 0-15,1 0 0,-26 0 16,0 49-16,26-24 16,24 0-16,-50 49 0,25 1 0,0-26 15,1 1-15,-1 0 16,25-1-16,-25 1 0,-25 74 15,50-50-15,-24-24 0,24 24 16,0-24-16,0 74 0,0-75 16,0 1-16,0 0 0,49-1 0,-24 1 15,25 24-15,-26-24 0,26-25 16,-25 0-16,24-1 0,26 1 16,-26-25-16,1 25 0,0-25 15</inkml:trace>
  <inkml:trace contextRef="#ctx0" brushRef="#br0" timeOffset="1.58182E6">25102 2679 0,'25'0'0,"-50"0"0,50-25 16,0 25-16,25-25 15,-26 25-15,1 0 0,0 0 0,0 0 16,24 25-16,1 25 16,-25-25-16,0-1 0,-1 1 15,26 50-15,-25-26 0,0 1 16,-1-1-16,-24 1 0,25 0 15,-25 49-15,0-25 0,0-24 16,0-1-16,-25 1 0,1 49 16,-1-74-16,0 25 0,0-26 15,-24 1-15,24 0 0,-74 0 0,49-25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4:47:08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13618 3845 0,'0'-25'47,"0"0"-16,0 50 16,0 0-32,0 0-15,0-1 16,0 1-16,0 0 16,0 25-16,0-26 15,0 1-15,0 25 16,0-25-16,0 24 0,0-24 15,-25 0-15,25 24 0,0-24 16,-25 25-16,25-25 0,-25-1 0,25 1 16,0 0-16,0 25 15,-24-26-15,24 1 0,0 0 16,0 0 0,0 0-16,0-1 109,-25-24-78,25 25-31,25-25 31,-1 0-15,1 0 0,0 25-16,0-25 0,0 0 15,-1 0-15,26 0 0,-25 0 16,0 25-16,24-25 0,-24 0 16,25 0-16,24 0 0,-49 0 0,0 0 15,24 0-15,-24 25 0,25-25 16,24 0-16,-49 0 0,24 0 15,-24 0-15,25 0 0,24 0 16,-24 0-16,0 0 0,-26 0 16,26 0-16,-25 0 0,74 0 15,-74 0-15,24 0 0,-24 24 16,25-24-16,-25 0 0,49 0 16,-24 0-16,-1 0 0,-24 0 15,25 0-15,24 0 0,-49 25 16,0-25-16,-1 0 0,1 25 0,25-25 15,-25 0-15,0 25 16,-1-25-16,1 0 0,25 0 16,-25 0-16,-1 0 15,1 0-15,0 0 16,0 0 0,0 0-1,-25-25 16,24 25 1,-24-25-32,0 0 15,0 1 17,0-1-32,0 0 15,0 0-15,0 0 16,25 1-16,-25-1 0,0 0 15,0 0-15,0 0 0,0 1 0,0-1 16,0 0-16,0 0 16,0 0-16,0-24 0,0 24 15,0-25-15,0 26 0,0-1 16,0 0-16,0-25 0,0 26 0,25 24 16,-25-25-16,0 0 0,0 0 15,0 0-15,0 1 0,0-1 16,0 0-1,0 0-15,0 0 16,0 1 0,-25 24-16,0 0 47,1 0-32,-1 0 1,0 0-16,0 0 15,0 0-15,1 0 0,-26 0 16,25 0-16,0 0 16,1 0-16,-1 0 0,0 0 15,-50 0-15,51 0 0,-1 0 16,-25 0-16,25 0 0,-24 0 16,-1 0-16,25 0 0,-24 0 15,24 0-15,0 0 0,-49 0 0,49 24 16,-25-24-16,26 0 15,-26 0-15,25 0 0,-49 0 16,49 0-16,-25 0 0,26 0 0,-1 0 16,-50 0-16,51 0 0,-1 0 15,-25 0-15,25 0 0,0 0 16,-24 0-16,24 0 0,0 0 16,0 0-16,1 0 0,-1 0 15,-25-24-15,1 24 0,24 0 16,0 0-16,-25 0 15,26 0-15,-1 0 0,0 0 16,25 24-16,-25-24 0,-24 0 16,24 0-16,0 0 15,25 25 48</inkml:trace>
  <inkml:trace contextRef="#ctx0" brushRef="#br0" timeOffset="15591.1932">24532 7714 0,'0'0'0,"0"-25"0,0 1 31,-25 24-15,25 24 31,-25 1-32,25 0-15,-25 0 16,25 0-16,0-1 0,-24 26 16,24-25-16,0 0 0,-25 24 15,25-24-15,-25 25 0,25-25 0,0-1 16,0 1-16,-25 0 0,25 0 15,0 0-15,0-1 0,-25-24 16,25 25-16,0-50 31,0-24-15,0 24-16,25 0 0,-25-24 0,25 24 16,-25 0-16,0-50 0,25 51 15,-25-1-15,25 0 16,-25 0-16,24-24 0,1 24 0,-25 0 15,25 0-15,0 0 0,24 1 16,-24 24-16,0 0 16,0 0-16,24 24 15,-49 1 1,0 0-16,0 0 16,-24 0-16,24-1 0,-25 1 15,0 0-15,0-25 0,0 25 16,1 0-16,-1-25 0,0 0 15,25 24-15,-25-24 0,50 0 32,0 0-17,0 0-15,-1 0 0,1 25 16,0-25-16,0 0 0,0 25 16,-25 0-16,24-25 0,-24 25 15,25 0-15,-25-1 0,0 1 16,-49 0-16,24 0 15,25 0-15,-25-25 0,0 24 16,0-24-16,1 0 0,-1 25 0,0-25 16,0 0-16,0 0 0,1-49 15,24 24-15,0 0 16,0 0-16,0 0 16,0-24-16</inkml:trace>
  <inkml:trace contextRef="#ctx0" brushRef="#br0" timeOffset="16009.1033">24780 7417 0,'0'0'0,"-50"-25"16,25 0-16,-49 25 0,49-25 16,-24 25-16,-1 0 0,25 0 15,-24 0-15,-26 25 0,50-25 16,-24 50-16,24-50 15,0 49-15,-49 1 0,24-1 0,25 1 16,-24-25-16,24 49 0,-25-24 16,1 74-16,24-75 0,0 26 15,0-1-15,25-24 0,0 24 16,25 26-16,0-51 0,0 1 16,0-1-16,24-24 0,50 50 15,-24-75-15,-26 24 0,26-24 0,-1 0 16,-24 0-16,99-49 15,-75 24-15,0-25 0,-24 26 16,0-26-16,-1 0 0,26-74 16,-50 50-16,-1 24 0,-24-24 15,0-1-15,0-73 0,-24 98 0,24 0 16,-50-24-16,25 24 0,0 26 16,0-26-16,1 25 0,-1 25 15,0-25-15,25 50 16,0 0-16,0 0 15</inkml:trace>
  <inkml:trace contextRef="#ctx0" brushRef="#br0" timeOffset="17398.6968">26095 7689 0,'0'-24'0,"-25"24"31,0 0-15,0 24-16,25 1 0,-25 0 16,25 0-16,-49 0 0,49-1 15,-25 1-15,0 0 16,0 0-16,0 0 0,1-1 0,-1-24 16,25 25-16,-25-25 15,0 25-15,0-25 0,50 0 31,0 0-15,0 0-16,0 0 16,-1 0-16,26 0 0,-25 0 15,0-25-15,24 25 0,51 0 16,-76 0-16,26 0 0,-25 0 0,24 0 16,1 0-16,-25 0 0,0 0 15,-50 0 16,0-25-15</inkml:trace>
  <inkml:trace contextRef="#ctx0" brushRef="#br0" timeOffset="17560.2784">26144 7813 0,'0'0'0,"-25"0"15,25 25-15,-24-25 16,24 25-16,0 0 0,0 0 15,0 24-15,-25-24 0,25 0 16,0 0-16,0 24 0,0-24 16,-25 25-16,25-25 0,0-1 15,0 1-15</inkml:trace>
  <inkml:trace contextRef="#ctx0" brushRef="#br0" timeOffset="17773.3177">26516 7813 0,'0'0'0,"25"0"0,-25 25 15,0 25 1,25-50-16,0 25 16,-25-1-16,49 26 0,-24-25 0,25 25 15,-26-26-15,1 1 0,-25 0 16,50 0-16,-50 0 0</inkml:trace>
  <inkml:trace contextRef="#ctx0" brushRef="#br0" timeOffset="17940.4994">26814 7838 0,'-25'0'0,"25"25"16,-25-25-16,0 25 0,25 0 15,-24-1-15,-1 26 0,0-25 16,25 0-16,-25 0 0,25-1 16,-25 26-16,25-25 0,0 0 15,-24-25-15,24 24 0</inkml:trace>
  <inkml:trace contextRef="#ctx0" brushRef="#br0" timeOffset="18262.3487">26987 7813 0,'0'-24'16,"0"48"-16,25-48 15,0 24-15,0 0 0,0 0 0,0 0 16,-1 24-16,1 26 16,0-25-16,-25 0 15,0 24-15,-25-24 16,-24 25-16,24-25 0,0-1 0,-25 1 15,25 0-15,-24 0 0,24 0 16,0-25-16,25 24 16,-25-24-16,50 0 31,0 0-31,0 0 16,0 0-16,-1 0 0,1-24 15,25 24-15,0 0 0,-26 0 16,1-25-16,0 25 0,0-25 15,24 25-15</inkml:trace>
  <inkml:trace contextRef="#ctx0" brushRef="#br0" timeOffset="18529.64">27409 7541 0,'0'0'0,"25"0"0,-25-25 16,25 25-16,-25 25 31,0-1-15,0 1-16,0 0 0,0 0 16,-25 0-16,0-1 15,25 1 1,0 0-16,0 0 15</inkml:trace>
  <inkml:trace contextRef="#ctx0" brushRef="#br0" timeOffset="18751.0681">27608 7615 0,'0'0'0,"-25"0"15,0 0 1,0 0-16,0 25 16,1-25-16,24 25 15,-25-25-15,25 24 16,0 1-16,25 0 16,-1-25-1,1 25-15,0-25 0,0 0 16,0 0-16,24 25 0</inkml:trace>
  <inkml:trace contextRef="#ctx0" brushRef="#br0" timeOffset="19441.5961">27484 7590 0,'0'0'0,"0"-25"15,24 25 17,-24 25-32,0 0 15,0 0-15,0 0 16,0 24-16,0 1 0,0-25 16,-49-1-16,49 26 0,-25-25 15,0 74-15,25-74 0,-25 25 0,25-26 16,0 26-16,-24 0 0,24-26 15,0 1-15,0 0 16,24-50 0,-24 0-1,25-24-15,0 24 0</inkml:trace>
  <inkml:trace contextRef="#ctx0" brushRef="#br0" timeOffset="19707.5177">27707 7739 0,'0'0'0,"25"0"0,-50 0 32,0 25-32,0-25 15,0 25-15,1-25 0,-1 24 16,-25-24-16,1 25 16,24 0-16,0 0 0,0-25 15,0 25-15,25-1 16,0 1-1,25 0-15,25-25 0,-50 25 16,25-25-16,-1 25 0,1-25 16,25 25-16,-25-1 0,-1-24 15,-24 25-15,25-25 0,0 25 16,0-25-16,0 0 0</inkml:trace>
  <inkml:trace contextRef="#ctx0" brushRef="#br0" timeOffset="19958.8655">28054 7913 0,'0'0'0,"25"0"47,0 0-47,0 0 0,-1 0 15,1 0-15,0 0 0,0 0 16,0 0-16</inkml:trace>
  <inkml:trace contextRef="#ctx0" brushRef="#br0" timeOffset="20090.5222">28004 8062 0,'0'0'16,"25"0"-1,0 0-15,25 0 16,-25-25-16,24 25 0,-24 0 16,25-25-16</inkml:trace>
  <inkml:trace contextRef="#ctx0" brushRef="#br0" timeOffset="20788.7163">28724 7789 0,'0'0'0,"25"0"16,-25-25-16,0 0 0,24 0 15,1 25-15,-25-25 16,50 25-16,-25 0 0,-1 0 16,1 0-16,0 25 0,0 25 15,0-25-15,-25 24 16,0-24-16,0 0 0,-25 49 16,25-49-16,-50 0 0,25 0 15,1 24-15,-1-24 0,-25 0 16,25 0-16,-24 0 0,24-25 15,0 0-15,0 24 0,1-24 16,-1 0-16,25-24 16,0-1-1,25 25-15,24 0 16,-24 0 0,0-25-16,0 25 0,24 0 15,-24 0-15,0 0 0,0 25 16,-1-25-16,1 25 15,0-25-15,0 0 16,0-25-16,-1 0 16</inkml:trace>
  <inkml:trace contextRef="#ctx0" brushRef="#br0" timeOffset="21121.8386">29096 7417 0,'25'-25'0,"-50"50"0,75-50 15,-26 25-15,1 0 16,0 0-16,0 25 16,0-25-16,-1 0 15,-24 49-15,0-24 0,-24 0 16,24 0-16,-25-25 0,0 24 15,-25 1-15,26-25 16,-1 0-16,25 25 0,-25-25 16,50 0 15,0 0-31,-1 0 16,26 0-16,-25 0 15,0 0-15,-1 0 16,1 0-16</inkml:trace>
  <inkml:trace contextRef="#ctx0" brushRef="#br0" timeOffset="21562.6948">29468 7789 0,'25'24'31,"-25"1"-31,25-25 0,-1 25 0,-24 0 16,25 0-16,25 24 0,-1-24 15,-24 0-15,0 0 0,0-25 16,-25 25-16,25-1 16,-1-24-16,-24-24 15</inkml:trace>
  <inkml:trace contextRef="#ctx0" brushRef="#br0" timeOffset="21720.291">29766 7764 0,'-25'0'16,"25"25"-16,-25-25 0,25 49 16,-25-24-16,0 25 0,1-26 15,-1 1-15,0 25 0,0-25 16,25 0-16,-49 49 0,49-49 16,-25-25-16,25 25 0</inkml:trace>
  <inkml:trace contextRef="#ctx0" brushRef="#br0" timeOffset="22121.7716">30113 7689 0,'0'0'0,"25"-24"31,24 24-31,-24 24 15,0-24-15,-25 25 0,25 0 16,0 0-16,-1 0 0,-24-1 16,0 1-16,0 0 0,-24 25 15,-26-26-15,50 1 0,-25 0 16,0 0-16,0 0 16,-24 24-16,24-24 0,0-25 0,25 25 15,-25-25-15,25 25 16,25-50-1,0 0 1,0 25 0,24 0-16,-24 0 15,0 0-15,25 0 16,-25 0-16,-1 0 0,1 0 16,0 25-16,25-25 15,-26 0 1</inkml:trace>
  <inkml:trace contextRef="#ctx0" brushRef="#br0" timeOffset="22362.801">30460 7541 0,'0'24'31,"0"1"-31,0 0 16,0 0-16,0 0 0,0-1 15</inkml:trace>
  <inkml:trace contextRef="#ctx0" brushRef="#br0" timeOffset="22598.9089">30708 7541 0,'-25'0'16,"1"24"-1,24 1-15,0 0 16,0 0-16,24 24 15,1-49-15,-25 25 16,25-25-16,0 0 16,0-25-16,-25 1 15,0-1-15,0 0 0,-25 25 16,25-25-16,-25 25 0,0 0 16,0 0-16</inkml:trace>
  <inkml:trace contextRef="#ctx0" brushRef="#br0" timeOffset="25735.2442">30485 7615 0</inkml:trace>
  <inkml:trace contextRef="#ctx0" brushRef="#br0" timeOffset="26175.5671">30485 7640 0,'0'-25'15,"25"25"32,0 0-31,-1 0 0,1 25-16,0-25 0,0 25 0,0-25 15,-1 24-15,1-24 0,25 50 16,-25-25-16,-1 0 15,1-25-15,25 49 0,-50-24 16,25 0-16,-1 0 0,-24-1 16,25 1-16,-25 25 0,25-25 15,-25 0-15,0 24 0,25-24 16,-25 25-16,25-26 16,-25 1-16,0 0 0,24 0 15,-24-50 16,0 0-31,25 0 16,-25 1-16,0-26 0,0 25 16,0-24-16,0 24 0</inkml:trace>
  <inkml:trace contextRef="#ctx0" brushRef="#br0" timeOffset="26455.8449">30956 7615 0,'0'-25'0,"0"0"0,0 1 16,0 48 15,-25 1-31,1-25 16,-1 25-16,0 0 0,-25 49 15,1-24-15,24-1 16,0-24-16,0 25 0,1-25 0,-26 49 15,25-49-15,0 0 0,25 0 16,-24-1-16,24 1 16,0 0-16,0 0 15,24-25-15,1 0 16,0-25-16,0 25 0,0-50 0</inkml:trace>
  <inkml:trace contextRef="#ctx0" brushRef="#br0" timeOffset="26916.6492">31403 7615 0,'25'-25'0,"-1"25"32,1 0-32,0 0 15,-25 25-15,25-25 0,0 25 16,-1 0-16,1-1 0,-25 1 0,0 0 16,0 0-16,0 0 0,-25 24 15,25-24-15,-24 0 16,-1 0-16,0-1 0,0 1 15,-24 25-15,49-25 0,-25-25 16,0 25-16,0-1 0,50-24 47,0-24-31,24 24-16,-24 0 15,0 0-15,0 0 0,24 0 0,-24 0 16,25 0-16,-25 0 0,-1 0 15,1 0-15,0 0 0,0-25 16,0 25-16</inkml:trace>
  <inkml:trace contextRef="#ctx0" brushRef="#br0" timeOffset="27127.132">31899 7466 0,'0'-25'16,"0"50"15,-25 0-31,25 0 16,0 0-16,-25 24 15,25-24 1</inkml:trace>
  <inkml:trace contextRef="#ctx0" brushRef="#br0" timeOffset="27359.6614">32147 7441 0,'0'0'0,"-25"0"31,25 25-31,-25 0 16,25 0-16,0 0 0,25-1 15,-25 1-15,50 0 16,-26 0-16,1-25 16,0 0-1,-25-25-15,0 0 16,0 0-16,-25 1 0,0-1 16,1 25-16,-1-25 0,-25 25 15,25 0-15,-49 0 0</inkml:trace>
  <inkml:trace contextRef="#ctx0" brushRef="#br0" timeOffset="27875.6396">27980 9004 0,'-25'0'0,"50"0"0,-50-25 0,0 25 32,75 0-17,-26 25 1,1-25-16,25 0 0,-25 0 16,0 25-16,24-25 0,-24 0 0,0 25 15,0-25-15,-1 0 16</inkml:trace>
  <inkml:trace contextRef="#ctx0" brushRef="#br0" timeOffset="28023.2573">27980 9203 0,'0'0'0,"-25"0"16,74 0 15,-24 24-31,0-24 0,25 0 0,-25 0 15,-1 0-15,51 0 0,-50 0 16</inkml:trace>
  <inkml:trace contextRef="#ctx0" brushRef="#br0" timeOffset="28500.916">28649 9004 0,'25'-25'0,"0"25"0,0 0 16,0 0-16,-1 0 16,1 0-16,50 0 0,-51 25 15,1-25-15,0 25 0,0 0 16,0 24-16,-25-24 15,0 25-15,0-25 0,-25-1 16,0 51-16,0-50 0,-24 24 16,24-24-16,0 0 0,0 0 15,-49 24-15,49-24 0,0 0 16,0-25-16,1 25 0,-1-25 16,25-25-1,0 0 1,25 25-16,-1-25 15,1 0-15,25 25 0,-25 0 16,-1 0-16,1 0 16,25 0-16,-25 0 0,-1 0 15,1 0-15,0 0 0,0 0 16,0 25-16,-1-25 0,1 0 16,0 0-16,0 0 0,0 0 15,0 0-15,-1 0 16,-24-49-16,25 49 0</inkml:trace>
  <inkml:trace contextRef="#ctx0" brushRef="#br0" timeOffset="28735.3089">29319 8855 0,'0'25'47,"0"0"-47,0 0 16,0-1-16,-25 1 0,25 0 15,0 0-15,0 0 0,-24 0 16,24-1-16,0 1 16</inkml:trace>
  <inkml:trace contextRef="#ctx0" brushRef="#br0" timeOffset="29071.4378">29518 8830 0,'24'-24'0,"1"24"16,0 0-1,0 0 1,-25 24-16,25-24 0,-1 25 15,1 0-15,-25 0 0,0 0 16,-25-1 0,-24-24-1,49 25-15,-25-25 16,50 0 15,0 0-31,-25 25 16,24-25-16,1 0 0,-25 25 15,25-25-15,-25 25 16,-25-25-16,25 25 16,-74-25-16,49 0 0,-25 0 15,26 24-15,-1-24 0,-25 0 16</inkml:trace>
  <inkml:trace contextRef="#ctx0" brushRef="#br0" timeOffset="43825.8134">17859 4887 0,'0'-25'15,"25"25"1,0 0-16,25-25 16,-26 25-16,1 0 15,74 0-15,-74-25 0,25 25 0,-1 0 16,1 0-16,49 0 15,-74 0-15,74 0 0,-74 0 16,0 0-16,25 25 16,-26-25-16,-24 25 15,-49-25 1,24 0-16,-25 0 16,1 0-16,-1 0 0,0 0 0,1 0 15,24 0-15,-25-25 0,-49 25 16,50-25-16,24 25 0,-25 0 15,25 0-15,1 0 0,-26 0 16,25 0-16,0 0 0,50 0 31,0 0-31,25 0 16,-26 25-16,76-25 0,-51 0 16,1 0-16,24 25 0,-24-25 15,24 0-15,50 25 0,-49-25 16,-26 24-16,1-24 0,0 0 0,-1 0 15,-24 25-15,-75-25 16,-24 0 0,24 0-16,-49-25 15,25 25-15,-50-24 16,49 24-16,1 0 0,24-25 0,-24 25 16,24 0-16,-49 0 0,74 0 15,-24 0-15,24 0 16,50 0-1,-1 0-15,26 0 16,24 0-16,1 25 0,-26-25 16,75 0-16,-49 0 0,49 0 15,-50 0-15,-24 0 0,24 0 16,-49 0-16,50 0 0,-51 0 16,-48 0-1,-26 0-15,-24 24 0,24-24 16,0 0-16,-24 0 0,24 0 15,-49 0-15,74 0 0,-24 0 16,24 0-16,0 0 16,50 0-1,0-24-15,-1 24 0,1 0 16,50 0-16</inkml:trace>
  <inkml:trace contextRef="#ctx0" brushRef="#br0" timeOffset="45776.5902">16694 4812 0,'0'-25'0,"24"25"78,1 0-62,0 0-16,0 0 0,24 0 16,1 0-16,0 0 15,-26 25-15,1-25 0,50 0 16,-51 0-16,26 0 0,-25 0 15,0 0-15,-50 0 32,0 0-17,0 0-15,-24 0 0,24 0 16,-50 25-16,51-25 0,-1 0 16,-25 0-16,25 0 0,1 0 15,-26 0-15,25 0 0,0 0 16,1 0-16,-1 0 0,0 0 15,50 0 1,24 0 0,-24 25-1,0-25-15,49 0 0,-49 0 16,25 0-16,-25 0 0,24 0 16,-24 0-16,25 0 0,-26 0 0,1 0 15,-50 0 1,-24 0-1,24 0-15,0 0 16</inkml:trace>
  <inkml:trace contextRef="#ctx0" brushRef="#br0" timeOffset="46274.3014">16942 5035 0,'0'0'0,"0"25"31,0 25-15,24-25-16,1-25 16,-25 24-16,25 1 0,0 25 15,0-25-15,-1-1 16,-24 1-16,25 0 0,0 25 0,0-26 16,-25 1-1,25-25-15,-50-49 47</inkml:trace>
  <inkml:trace contextRef="#ctx0" brushRef="#br0" timeOffset="46476.7802">16942 5085 0,'-25'0'15,"0"0"1,0 0-16,25 50 16,-25-50-16,25 24 15,-24-24-15,-1 50 0,0-25 16</inkml:trace>
  <inkml:trace contextRef="#ctx0" brushRef="#br0" timeOffset="46622.9527">16917 5085 0,'0'0'0,"25"0"16,-1 0-16,1 0 15,0 0-15,25 25 16,-26-25-16,26 25 0,0-1 16,-26-24-16,1 25 0,0-25 15,25 25-15,-26-25 16</inkml:trace>
  <inkml:trace contextRef="#ctx0" brushRef="#br0" timeOffset="46953.1012">17735 5259 0,'0'0'0,"0"-25"0,0 50 31,-24 24-15,24-24-16,0 0 15,0 0-15,-25 24 0,25 1 16,-25-25-16,25 24 0,0-24 16,0 0-16,-25 0 0,25 24 0,0-24 15</inkml:trace>
  <inkml:trace contextRef="#ctx0" brushRef="#br0" timeOffset="47290.2412">17983 5283 0,'0'0'0,"0"-24"0,0 48 31,0 1-31,0 0 16,-24 0-16,-1 24 0,25 1 15,-25-25-15,25 0 0,0-1 16,0 26-16,0 0 0,0-26 15,50-24-15,-50 25 0,24-25 16,1 25-16,0-25 0,0 0 16,0 0-16,-25-25 0,24 0 15,-24 1-15,0-1 0,-24 0 16,-51 0 0,50 25-16,1 0 0,-1 0 15,0 0-15,-25 0 16,26 0-16,24 25 0,-25-25 0,25 25 15,49-25 1,-24 0-16,0 0 0,0 0 16</inkml:trace>
  <inkml:trace contextRef="#ctx0" brushRef="#br0" timeOffset="47788.9369">18504 5283 0,'25'0'16,"-50"0"-16,50-24 0,0 24 0,-25-25 15,0 50 1,0 24 0,0-24-16,-25 0 0,25 0 0,0 24 15,-25-24-15,25 49 0,0-49 16,-25 0-16,25 0 0,0 0 16,-24-1-16,24-48 31,24-1-31,-24 0 0,25 0 15,0 0-15,0 1 0,0-1 16,0 25-16,-1-25 0,1 25 16,0 0-16,0 0 15,0 25-15,-1 0 16,-24-1-16,25 1 0,-25 0 16,0 0-16,0 0 15,-25-1-15,1-24 0,-1 25 16,0-25-16,0 0 15,25-25 1,25 1-16,-25-1 0,74 0 16,-49 0-16,0 0 0,0 25 15,0-24-15,24 24 16,-24 0 0,-25 24-16,0 1 15,-25 0 1,0 25-16,1-50 0,24 24 15</inkml:trace>
  <inkml:trace contextRef="#ctx0" brushRef="#br0" timeOffset="47936.5542">18951 5333 0,'0'-25'15,"0"50"-15,-25-75 0,0 50 16,50 25 15,25-25-31,-26 0 16,1 0-16,0 0 15,0 0-15</inkml:trace>
  <inkml:trace contextRef="#ctx0" brushRef="#br0" timeOffset="48432.7881">19199 5259 0,'0'0'0,"25"0"16,-25-25-16,24 0 0,-24 0 15,-24 25 1,24 50-1,-25-50-15,25 25 0,-25 24 16,25-24-16,-25 25 0,25-26 16,0 26-16,-25-25 0,1 49 15,24-24-15,0-25 0,-25-1 16,25 1-16,-25 0 0,25 0 16,0-75-1,0 25 1,0 1-16,0-1 0,0 0 15,0 0-15,0-24 0,0 24 16,25 0-16,0 0 16,-1 25-16,1 0 15,0 0-15,25 0 16,-26 0-16,1 0 0,0 0 16,0 0-16,0 0 0,24 0 15,-24 0-15,0-25 16,0 25-16,-25-24 0,-25 24 31,-25 0-31,25 24 16,1-24-16,24 25 15,0 0-15,-25 0 0,25 0 0,0-1 16,0 1-16,0 0 0,25 0 16,-1 0-16,1-1 15,0 1-15,0-25 0,-25 25 16,-25-25-1,0 0 1,0 0-16,1 0 16,-1 0-16,0-25 0,0 25 15</inkml:trace>
  <inkml:trace contextRef="#ctx0" brushRef="#br0" timeOffset="49121.009">20439 5432 0,'0'0'0,"-25"0"0,0 0 15,25-25-15,25 25 16,0 0-1,0 0-15,0 0 0,24 0 16,26 0-16,-26 0 0,1-24 16,24 24-16,-24 0 0,74-25 15,-74 25-15,-1 0 0,1 0 16,-25-25-16,-1 25 0,1 0 16,0 0-16</inkml:trace>
  <inkml:trace contextRef="#ctx0" brushRef="#br0" timeOffset="49368.5155">21481 5035 0,'0'0'0,"0"-24"0,0-1 16,25 25 15,-25 25-31,0 24 16,0-24-16,0 0 0,-25 0 0,25-1 15,-25 1-15,0 25 0,25-25 16,0-1-16,0 1 0,-25 0 16,25 25-16,0-26 15,25-24 1</inkml:trace>
  <inkml:trace contextRef="#ctx0" brushRef="#br0" timeOffset="49640.4491">21679 5184 0,'0'0'0,"-25"0"31,25 25-31,0 0 16,0 0-16,0-1 0,25 1 15,-25 0-15,0 0 16,25-25-16,0 0 16,-25-25-1,25 25-15,-25-25 0,0 0 16,0 1-16,0-1 16,-25 0-16,0 0 15,0 0-15,0 25 16</inkml:trace>
  <inkml:trace contextRef="#ctx0" brushRef="#br0" timeOffset="50013.4847">22126 5159 0,'0'-24'16,"-25"24"-16,0 0 16,0 0-1,1 0-15,24 24 0,0 1 16,-25-25-16,25 25 0,0 0 16,0 0-16,0-1 15,0 1-15,25 0 16,24-25-16,-24 0 15</inkml:trace>
  <inkml:trace contextRef="#ctx0" brushRef="#br0" timeOffset="50313.7086">22423 5209 0,'0'-25'0,"-24"25"15,-1 0-15,0 0 16,0 25-16,0 0 15,25 0 1,0-1-16,0 1 16,25-25-16,0 0 15,-25 25-15,25-25 0,0 0 16,-1 0-16,-24-25 16,25 25-16,-25-25 0,0-24 15,0 24 1,-25 0-1,1 25-15,-1 0 16,25 25 15</inkml:trace>
  <inkml:trace contextRef="#ctx0" brushRef="#br0" timeOffset="50684.7463">22870 4936 0,'0'-25'16,"-25"1"-16,0 24 31,25 24-31,0 1 16,0 0-16,-24 0 15,24 24-15,0 1 0,-25-25 16,25 0-16,0 24 15,0 1-15,-25-1 0,25-24 0,0 0 16,0 0-16,0 0 0,0 24 16,0-24-16,-25-25 15</inkml:trace>
  <inkml:trace contextRef="#ctx0" brushRef="#br0" timeOffset="50937.8366">22597 5259 0,'0'-25'15,"25"25"1,0 0-16,-1 0 0,26 0 16,-25 0-16,0 0 0,49 0 15,-49 0-15,0 0 0,0 0 16,-1 0-16,1 0 0,0-25 16,-25 0-16,0 50 31,0 0-31,0 0 15,0-1-15,0 1 0,-25 0 16,25 0-16,0 0 16,-25-25-1</inkml:trace>
  <inkml:trace contextRef="#ctx0" brushRef="#br0" timeOffset="51061.5328">22895 5110 0,'0'0'0,"0"-25"15,0 0-15,25 25 16,-1 0 0,-24 25-16,25-25 0,0 25 15,0-25-15</inkml:trace>
  <inkml:trace contextRef="#ctx0" brushRef="#br0" timeOffset="51580.1917">23316 5209 0,'0'25'31,"-24"-25"-15,24 25-1,0-1-15,-25-24 16,25 25-16,25-25 31,-1 0-31,1 0 16,0 0-16,0-25 15,0 1-15,-1 24 16,-24-25-16,25 25 16,-50 0 15,25 25-31,-24-25 0,24 24 16,-25-24-16,50 25 15,24-25 1,-24 0-16,0 25 15,0-25-15,-1 0 0,1 0 16,0 0-16,25 0 0,-26 0 16,-24-25-16,25 0 15,-50 25 1,25-24 0,-24 24-16,-1 0 0,25 24 31,0 1-31,25 0 31,-1-25-15,1 0-16,0 0 15,0 0 1</inkml:trace>
  <inkml:trace contextRef="#ctx0" brushRef="#br0" timeOffset="52100.8387">24383 5333 0,'0'0'0,"-25"0"15,25-25-15,25 25 31,25 0-31,-26 0 0,1 0 16,25 0-16,-25 0 0,49 0 16,-49 0-16,0 0 0,-1 0 15,1 0-15,0 0 0,0 0 16,-25-25 0</inkml:trace>
  <inkml:trace contextRef="#ctx0" brushRef="#br0" timeOffset="52469.7555">25226 4961 0,'0'0'0,"0"-25"16,25 0-16,-25 50 31,0 0-15,0 0-16,0 0 0,-25 24 15,25-24-15,0 0 0,0 24 16,-24-24-16,24 0 0,0 25 16,0-26-16,-25 1 0,25 0 15,0 0-15,0 0 16,0-1-16,25-24 16,-1-24-16</inkml:trace>
  <inkml:trace contextRef="#ctx0" brushRef="#br0" timeOffset="52778.4782">25499 5011 0,'0'0'0,"25"-25"15,-25 74 17,0-24-17,0 0-15,0 25 16,0-26-16,0 1 0,0 0 15,25 0-15,-25 0 0,25-1 0,-1-24 16,-24 25-16,25-25 0,0 0 16,0 0-16,-25-25 15,0 1 1,-25-1 0,0 0-16,0 25 15,-24 0-15,24 0 0,0 0 16,0 0-16,1 0 15,24 25-15,24 0 16</inkml:trace>
  <inkml:trace contextRef="#ctx0" brushRef="#br0" timeOffset="53189.4176">26169 4961 0,'0'0'0,"0"-25"15,25 25-15,-25-25 0,0 50 32,0 0-32,-25 25 15,25-26-15,-25 1 0,25 0 16,0 25-16,0-26 0,0 26 16,0-25-16,-25-25 0,25 25 0,0-1 15,0-48 1,25 24-1,0-50-15,-25 25 0,25 25 16,0-25-16,-1 25 0,26-24 16,-25 24-16,0 0 15,-1 24-15,1 1 16,-25 0-16,0 0 16,0 0-16,0-1 0,-25 1 15,1 0 1,-1-25-16,-25 0 0,50 25 15,-25-25-15,25-25 16,0 0 0,25 25-16,0-25 0,0 25 15,24-24-15,-24-1 0</inkml:trace>
  <inkml:trace contextRef="#ctx0" brushRef="#br0" timeOffset="53294.1447">26442 5234 0,'49'0'16,"-123"0"-16,99 0 0,24 25 31,-49-1-16,25 1 1,0-25 0</inkml:trace>
  <inkml:trace contextRef="#ctx0" brushRef="#br0" timeOffset="53633.8846">26541 5035 0,'0'0'0,"-25"-24"0,25-1 15,25 25 17,0 0-32,0 0 15,-1 25-15,26-25 16,-25 0-16,0 0 0,-1-25 16,1 25-16,0-25 0,-25 0 15,25 25-15,0-25 16,-25 1-16,0 48 31,0 1-31,-25 0 16,25 0-16,0 0 0,0-1 0,0 51 15,-25-50-15,25-1 0,0 1 16,0 0-16,0 25 16,0-26-16,0 1 0,0 0 0,0 0 15,-25 0-15,0-25 31</inkml:trace>
  <inkml:trace contextRef="#ctx0" brushRef="#br0" timeOffset="53953.6293">26690 5184 0,'0'0'15,"0"-25"-15,25 25 16,-1 0 0,1 0-1,25 0-15,-1 0 0,-24 0 16,0 0-16,25 0 0,-26 0 15,26 0-15,-25 0 0,0 0 0,0 0 16,-25-24 0,-50 24-16,25 0 15,0 0-15,0 0 16,1 0 0,24 24-16,0 1 0,0 0 15,24 0 1,1 0-16,-25-1 0,0 1 15,25-25-15,-25 25 0,0 0 16,-25-25 0,-24 25-1,24-25-15,0 0 0,0 0 16,0 0-16</inkml:trace>
  <inkml:trace contextRef="#ctx0" brushRef="#br0" timeOffset="86504.0583">26541 6102 0,'0'-25'16,"0"0"-1,-25 25 1,25 25 62,-25-25-78,25 25 16,0 0-16,-24 24 0,24-24 15,-25 0-15,25 25 0,-25-26 16,0 26-16,25-25 16,-25 24-16,25-24 0,0 0 15,-24 25-15,24-26 16,0-48 15,24-1-31,-24-25 16,0 1-16,50 24 0,-50 0 15,25 0-15,0-24 0,-1-1 16,-24 25-16,25 0 0,-25 1 0,25-1 16,0 0-16,-25 0 15,25 25-15,-1 0 16,-24 25-1,0 0-15,25 0 16,-25-1-16,0 1 0,0 0 16,0 0-16,25 0 0,-25 24 15,0-24-15,0 0 0,0 0 0,0-1 16,0 1-16,0 0 16,0 0-16,-25-25 31</inkml:trace>
  <inkml:trace contextRef="#ctx0" brushRef="#br0" timeOffset="86663.6491">26442 6300 0,'0'0'16,"-25"0"-1,25-24 1,50 24-16,-26 0 0,1 0 15,0 0-15,0 0 0,24 0 16,-24 0-16,25 0 0</inkml:trace>
  <inkml:trace contextRef="#ctx0" brushRef="#br0" timeOffset="87168.0569">26690 5879 0,'-25'-25'0,"50"50"0,-75-50 0,50 0 16,-25 25-16,1 0 0,-1 0 15,0 0-15,0 0 16,0 0-16,1 0 15,-1 25-15,0-25 0,0 25 16,0 0-16,1-25 0,-26 49 16,25-24-16,-24 0 0,24 24 15,0-24-15,0 0 0,-24 74 16,24-74-16,0 25 0,25-1 16,-25 1-16,25 24 0,0-24 15,25-1-15,-25-24 0,50 25 0,-26-1 16,51 26-16,-50-50 0,24-1 15,1 26-15,24-50 0,50 50 16,-74-50-16,24 0 0,1 0 16,-26 0-16,26 0 0,24-50 15,-50 25-15,-24 0 0,25 1 16,-25-1-16,0-50 0,-1 26 0,-24-1 16,0-24-16,0 24 0,0-24 15,0-50-15,0 74 16,-24 1-16,24-1 0,-25 0 15,0 1-15,0 24 0,25 0 0,-25 0 16,0 25 0</inkml:trace>
  <inkml:trace contextRef="#ctx0" brushRef="#br0" timeOffset="87740.5428">27930 5631 0,'-25'0'15,"25"24"-15,-25-24 0,25 25 16,-24-25 0,24 25-16,-25 0 15,25 0-15,-25-1 0,25 1 16,-25-25-16,25 50 0,-25-25 15,25 0-15,0-1 16,25 26-16,25-50 0,-25 25 16,-1-25-16,1 25 0,0-25 15,49 0-15,-49 0 0,0 0 16,0 0-16,0 0 0,24-25 16,-24 0-16,-25 0 15,0 0-15</inkml:trace>
  <inkml:trace contextRef="#ctx0" brushRef="#br0" timeOffset="87908.1107">28029 5730 0,'0'25'0,"0"-50"0,0 74 16,-25-24-16,1 0 16,24 0-16,0 0 0,-25 0 15,25 24-15,0-24 0,0 25 16,-25-26-16,25 1 0,0 25 15,0-25-15</inkml:trace>
  <inkml:trace contextRef="#ctx0" brushRef="#br0" timeOffset="88121.5619">28327 5730 0,'0'0'0,"25"0"31,-25 49-31,0-24 0,25 0 16,-1 0-16,1-25 0,0 25 0,25 24 15,-26-24-15,1 0 0,0-25 16,0 25-16,0-25 0,-1 25 16,-24-50-1,0 0 1</inkml:trace>
  <inkml:trace contextRef="#ctx0" brushRef="#br0" timeOffset="88288.1267">28575 5705 0,'0'0'0,"-25"0"16,25 25-16,-25-25 0,25 25 16,-24-1-16,24 1 0,-25 0 15,0 25-15,0-25 16,25-1-16,0 1 0,-25 25 15,25-25-15,0-1 16</inkml:trace>
  <inkml:trace contextRef="#ctx0" brushRef="#br0" timeOffset="88583.7654">28798 5730 0,'0'0'0,"25"0"0,0 0 15,-25-25-15,25 25 16,-1 0-16,1 0 16,0 50-16,0-26 15,-25 1-15,0 0 0,0 0 16,-50 25-16,25-26 16,1-24-16,-1 25 0,0-25 15,25 25-15,-25-25 0,0 25 16,50-25 15,0 0-31,0 0 0,24-25 16,-24 0-16,0 25 0,0 0 15,0-25-15,-1 25 0,1-24 16,0-1-16</inkml:trace>
  <inkml:trace contextRef="#ctx0" brushRef="#br0" timeOffset="88767.7617">29195 5655 0,'0'25'31,"0"25"-31,0-25 0,-25-1 16,25 1-16,0 0 16,0 50-16,0-51 0,0 1 15,-24 0-15,24 0 0,0 0 16,0 24-16</inkml:trace>
  <inkml:trace contextRef="#ctx0" brushRef="#br0" timeOffset="89005.2025">29418 5779 0,'0'-24'15,"-24"24"-15,-26 0 0,25 0 16,0 24-16,1-24 0,-1 25 15,0 0-15,25 0 0,-25-25 16,25 25-16,-25 0 16,25-1-1,0 1-15,25-25 0,0 25 16,0-25-16,0 0 16,-1 25-16,26-25 0,-25 0 15,0 0-15,-1 0 16,1 0-16,25 0 0</inkml:trace>
  <inkml:trace contextRef="#ctx0" brushRef="#br0" timeOffset="89195.7097">29567 5829 0,'-25'0'0,"50"0"47,0 25-47,0-25 0,0 25 15,-1 0-15,26-1 0,-25-24 16,0 25-16,-1-25 0,1 0 16,0 0-16,25 0 0,-26 0 15</inkml:trace>
  <inkml:trace contextRef="#ctx0" brushRef="#br0" timeOffset="89381.2324">29815 5730 0,'0'0'16,"-25"25"0,1-25-16,24 49 15,-25-49-15,25 25 0,-25 0 16,0 0-16,25 0 0,-25-1 16,1 26-16,-1-50 15,25 25-15</inkml:trace>
  <inkml:trace contextRef="#ctx0" brushRef="#br0" timeOffset="89597.671">30113 5581 0,'0'25'16,"0"0"-1,-25 24-15,0-24 16,25 0-16,0 0 0,0-1 16,0 26-16,-25-25 0,25 0 15,0 0-15,-24-25 16,24 24-16</inkml:trace>
  <inkml:trace contextRef="#ctx0" brushRef="#br0" timeOffset="89880.9358">30460 5531 0,'-25'0'16,"1"25"0,24 0-16,-25 0 15,25 0-15,-25-1 0,25 1 16,0 50-16,0-51 0,0 1 15,0 0-15,0 0 0,0 0 16,25 24-16,0-24 0,-1-25 16,1 25-16,0-25 15,0 0-15,-25-25 0,25 0 16,-25 1-16,0-1 16,-25 0-16,-25 0 0,25 25 15,-49 0-15,49 0 0,-24 0 16,-1 0-16</inkml:trace>
  <inkml:trace contextRef="#ctx0" brushRef="#br0" timeOffset="90801.5498">27806 6499 0,'0'-25'16,"25"25"31,0 0-32,-1 0 1,-24 25 0,25-25-16,0 0 15,0 0-15,24 0 16,-24 0-16,0 25 0,0-25 15,0 0-15,49 0 0,-49 0 16,0 0-16,0 0 0,24 0 16,-24 0-16,49 0 15,-49 0-15,0 0 0,25 0 0,-26 0 16,51 0-16,-26 24 0,-24-24 0,25 0 16,-25 0-16,24 0 15,26 0-15,-26 0 0,1 0 16,-1 0-16,1 0 0,49 25 15,-49-25-15,0 0 0,-1 0 0,26 0 16,-26 0-16,50 0 0,-24 0 16,-26 0-16,26 0 0,-26 0 15,75 0-15,-74 0 0,0 0 16,24 0-16,-24 0 0,49 0 16,-49 0-16,-1 0 0,1 0 15,-1 0-15,1 0 0,24 0 16,-49 0-16,0 0 0,0 0 15,0 0-15,-1 0 0,-73 0 32,-1 0-32</inkml:trace>
  <inkml:trace contextRef="#ctx0" brushRef="#br0" timeOffset="91493.759">28302 6747 0,'0'0'0,"25"0"0,-25-25 16,25 25-16,0 0 15,-1 0-15,1 0 16,0 0-16,0 25 0,0-25 15,-25 25-15,24-1 0,1 1 0,-25 0 16,0 0-16,0 0 0,0 0 16,-49-1-16,24 1 0,0 0 15,0 0-15,0-25 0,1 25 16,-26-1-16,25-24 0,0 0 16,1 0-16,24 25 0,-25-25 15,50-25 16,24 25-31,-49-24 0,50 24 16,-25-25-16,-1 25 0,51-25 16,-26 0-16,-24 25 0,25-25 0,-25 25 15,24-24-15,1-1 0,-25 0 16,-1 0-16,1 0 0,-25 0 16,25-24-16,0 49 0,-25-25 15,0 0-15,0 0 16,25 25-16,-50 25 31,25 0-31,0 0 0,-25 0 16,25-1-16,-25 26 0,25-25 15,0 0-15,-25 0 16,25-1-16,0 1 0,0 25 16,0-25-16,0-1 15,25-24-15</inkml:trace>
  <inkml:trace contextRef="#ctx0" brushRef="#br0" timeOffset="91716.1795">29021 6821 0,'0'-25'0,"-24"1"16,-26 24-16,25 0 16,0 0-16,1 0 15,-26 24-15,25 1 16,25 0-16,0 0 15,0 0-15,25-25 16,0 25-16,0-25 16,-25 24-16,24-24 0,1 0 15,0 25-15,49-25 0,-49 0 16,0 0-16,0 0 0,0 0 16</inkml:trace>
  <inkml:trace contextRef="#ctx0" brushRef="#br0" timeOffset="91911.6741">29270 6821 0,'-25'0'16,"25"25"-1,25 0 1,-1 0 0,1 0-16,0-25 0,-25 24 15,25 1-15,24 0 0,-24-25 16,0 25-16,0-25 0,0 0 15,-25-25-15,24 25 16</inkml:trace>
  <inkml:trace contextRef="#ctx0" brushRef="#br0" timeOffset="92074.2566">29493 6772 0,'0'0'15,"-25"0"-15,25 24 16,-25-24-16,25 25 0,-25 0 15,25 0-15,-24 0 0,-1 0 16,25 24-16,-25-24 16,25 0-1</inkml:trace>
  <inkml:trace contextRef="#ctx0" brushRef="#br0" timeOffset="92470.2321">29840 6945 0,'0'0'0,"25"0"0,0 0 16,-25-24-16,24-1 0,1 0 15,-25 0 1,25 0-16,-25 0 16,0 1-1,-25 24-15,0-25 16,1 25-16,-1 0 0,0 0 15,0 25-15,25-1 16,0 1-16,-25-25 0,25 50 16,0-25-16,0 0 0,0-1 15,25 1-15,-25 0 0,25 25 16,0-26-16,-25 1 0,0 0 16,0 0-16,0 0 15,-25-25-15,0 0 16,0 0-16,1-25 15,-1 0-15,25 0 16,0 0-16,0 1 16,0-1-1,49 0-15,-24 25 0,0-25 0,0 25 16,0-25-16,49 1 0,-24-1 16</inkml:trace>
  <inkml:trace contextRef="#ctx0" brushRef="#br0" timeOffset="92898.1194">30981 6474 0,'50'0'31,"-26"0"-31,1 0 16,0 0-16,0 0 15</inkml:trace>
  <inkml:trace contextRef="#ctx0" brushRef="#br0" timeOffset="93032.7709">30907 6623 0,'0'0'0,"24"0"16,26 25-1,-25-25-15,0 0 0,24 0 0,-24 0 16</inkml:trace>
  <inkml:trace contextRef="#ctx0" brushRef="#br0" timeOffset="99797.4416">31824 6276 0,'25'0'0,"-25"-25"0,25 25 15,0-25-15,0 0 16,-1 25-16,-24-25 15,25 25-15,-25-24 16,0-1 0,-25 0-1,1 25 1,-1-25-16,0 25 16,-25 0-1,26 25-15,-1-25 16,0 50-16,25-26 15,-25-24-15,25 25 0,0 0 16,0 0-16,50 24 0,-50-24 16,25 0-16,-25 0 0,24 0 15,26 24-15,-50-24 0,25 0 0,0 0 16,-25-1-16,24 1 16,-24 0-16,0 0 0,0 0 15,-24-1 1,-1-24-16,0 0 0,0 0 15,-24 0-15,24 0 16,25-24-16,-25 24 0,0-25 16,0 25-16,1-25 15,24 0-15,0 0 16,24 25-16,-24-24 16,25 24-16,0 0 0,0-25 15,0 25-15,24 0 0,-24-25 16,0 25-16,0 0 0,49-25 15,-49 0-15,0 1 16,24 24-16,-24-25 0,0 25 0,24-25 16</inkml:trace>
  <inkml:trace contextRef="#ctx0" brushRef="#br0" timeOffset="100093.6744">32445 6226 0,'24'0'15,"-24"-25"-15,-24 25 32,-1 0-17,-25 25 1,50 0-16,-25-25 0,1 25 15,24-1-15,-25 1 0,0 0 16,25 0-16,0 0 0,25-1 16,0 1-16,-1-25 15,1 0-15,0 25 0,0-25 16,0 0-16,-1-25 0</inkml:trace>
  <inkml:trace contextRef="#ctx0" brushRef="#br0" timeOffset="100484.2591">32717 6028 0,'0'0'0,"-24"24"32,24 1-32,-25 0 0,25 0 15,0 0-15,0-1 0,-25 1 16,25 25-16,0-25 15,0-1-15,-25 1 0,25 0 0,0 0 16,0 0-16,-25-25 0,25 24 16,25-48 15,0-1-15,0 0-16,0 25 0,-25-25 15,24 25-15,1-25 0,0 25 16,-25 25 15,0 0-15,-25 0-1,25 0-15,0-1 0,25-24 32,0-24-17</inkml:trace>
  <inkml:trace contextRef="#ctx0" brushRef="#br0" timeOffset="100599.9546">32916 6325 0,'0'25'31</inkml:trace>
  <inkml:trace contextRef="#ctx0" brushRef="#br0" timeOffset="100724.6288">32916 6152 0,'0'0'0,"0"-25"0,0 0 16,25 50 15,-1-25-31,-24 25 16,25-25-16</inkml:trace>
  <inkml:trace contextRef="#ctx0" brushRef="#br0" timeOffset="100941.3129">33089 6176 0,'0'25'0,"0"0"31,-24 0-31,24 0 0,0-1 16,0 1-16,-25 25 0,25-25 16,0-1-16,-25 1 0,25 0 15,-25 49-15,25-49 0,-25 0 0,25 0 16,-24 0-16,24-1 15,-25 26-15,25-25 0,0 0 16,-25-25 0,25 24-16,0-73 15</inkml:trace>
  <inkml:trace contextRef="#ctx0" brushRef="#br0" timeOffset="101386.3164">33065 6300 0,'0'0'0,"24"0"0,1 0 16,0 0 0,0 25-16,0 0 15,-1 0 1,1 0-16,-25-1 16,-25 1-16,-24-25 15,24 0-15,0 25 16,0-25-16,1 0 0,48 0 31,-24-25-15,25 25-16,25-25 0,-1 25 0,-24 0 15,0 0-15,49-24 0,-49-1 16,0 25-16,0-25 0,25 0 16,-26 25-16,1-25 0,0 1 15,-25-1 1,-25 25-1,0 25-15,1-1 16,24 1 0,-25 25-16,25-25 0,0-1 15,0 26-15,0-25 16,0 0-16,0-1 0,0 1 0,0 0 16,-25-25-16,-25 25 15,25-25-15,1 0 16,-26 0-16,-24-25 0,24 25 0</inkml:trace>
  <inkml:trace contextRef="#ctx0" brushRef="#br0" timeOffset="103393.7414">28749 6152 0,'0'0'0,"24"0"110,1-25-95,0 0 1,0 25-16,0-25 16,24 0-16,-24 1 0,0-1 15,0 25-15,-1-25 0,1 0 16,50 0-16,-26 1 0,-24-1 0,25 0 15,-25 25-15,49-50 16,-49 50-16,24-25 0,-24 1 16,0 24-16,0-25 0,0 0 0,-1 0 15,1 0-15,-25 1 16,0 48 31,-25 1-32</inkml:trace>
  <inkml:trace contextRef="#ctx0" brushRef="#br0" timeOffset="103989.5898">28178 7243 0,'0'0'0,"25"-25"16,0 25-1,24-25-15,-24 1 16,25 24-16,-25-25 0,24 0 16,-24 0-16,49 0 0,-24 1 15,0-1-15,-1 0 0,1 0 16,49-24-16,-49 24 0,-1 0 15,-24 25-15,25-25 0,-26 0 0,26 0 16,-25 25-16,0 0 16,-25-24-16,25 24 0,-1 0 47,1 0-32</inkml:trace>
  <inkml:trace contextRef="#ctx0" brushRef="#br0" timeOffset="104665.8378">29542 7119 0,'0'25'16,"25"-25"15,0 0-15,0 0-1,-25-25-15,25 25 0,-1-25 16,26 0-16,-25 25 0,0-24 16,-1 24-16,1-25 0,50 0 15,-51 25-15,1-25 0,0 0 16,0 25-16,0-24 0,24 24 16,-49-25-16,25 25 0,0 0 15,-25-25-15,25 25 0</inkml:trace>
  <inkml:trace contextRef="#ctx0" brushRef="#br0" timeOffset="105053.804">30336 6995 0,'0'25'94,"0"0"-79,-25 24-15,25-24 16,0 0-16,0 0 15,0-1-15,0 1 16</inkml:trace>
  <inkml:trace contextRef="#ctx0" brushRef="#br0" timeOffset="105762.683">30014 6028 0,'24'0'62,"1"0"-62,0 0 0,-25-25 16,25 25-16,0-25 0,24 0 16,-24 25-16,25-25 0,-25 25 0,24-24 15,-24 24-15,49-25 16,-49 0-16,25 0 0,-25 25 15,-1-25-15,1 25 0,25-49 16,-25 49-16,-1-25 0,1 25 0,0-25 16,0 0-16,0 25 15,-1-25-15,1 1 0,0 24 16,-25-25-16,25 25 16,-25-25-1</inkml:trace>
  <inkml:trace contextRef="#ctx0" brushRef="#br0" timeOffset="106847.1609">30857 5209 0,'0'-25'16,"25"25"-1,0 0 1,-1 0 0,1 0-16,0 0 31,0 0-15,0 0-1,-25 25-15,24-25 0,-24 25 16,0 0-1,-24-1 17,-1-24-32,25 25 15,-25-25-15,0 0 0,0 0 32,25 25 14,25-25 17,0 0-63,0 0 16,0 0-1,-1 0 1,1 0-16,0 0 15,0 0 1,0 0 15</inkml:trace>
  <inkml:trace contextRef="#ctx0" brushRef="#br0" timeOffset="121067.238">25326 794 0,'0'0'0,"0"-25"0,24 25 62,-24 25 32,25 0-94,-25-1 16,0 1-16,0 0 15,0 0-15,0 0 0,0-1 16,0 26-16,0-25 16,0 0-16,0-1 15,0 1-15,0 0 0,0 0 16,0-50 46</inkml:trace>
  <inkml:trace contextRef="#ctx0" brushRef="#br0" timeOffset="121797.6219">25276 744 0,'0'-25'31,"25"25"-15,0 0-16,-1 0 31,1 0-15,0 0-1,0 25-15,24-25 16,-24 0-16,0 0 0,0 0 16,24 0-16,-24 0 15,0 0-15,0 0 0,24 0 16,-24 0-16,0 0 0,25 25 16,-1-25-16,1 0 0,-25 0 15,0 0-15,24 0 0,-24 0 16,0 0-16,-25 25 94,0 0-79,-25-1-15,25 1 16,0 0-1,-25 0-15,25 0 0,0-1 16,0 1-16,0 0 16,0 0-1,0 0-15,0-1 16,0 1-16,0 0 16,0 0-16,0 0 15,0-50 48</inkml:trace>
  <inkml:trace contextRef="#ctx0" brushRef="#br0" timeOffset="122142.7252">25450 1166 0,'0'0'0,"24"0"31,1 0-31,25 0 16,-25 0-1,-1 0-15,1 0 0,0 25 16,0-25-16,0 0 0,-1 0 16,26 0-1,-25 0-15,0 24 0,-1-24 16,1 0-16,0 0 15,0 0-15</inkml:trace>
  <inkml:trace contextRef="#ctx0" brushRef="#br0" timeOffset="122884.3811">26442 794 0,'0'25'78,"25"-1"-62,-25 1-16,0 0 15,0 0 1,0 0-16,0-1 0,0 26 15,0-25-15,0 0 16,0-1-16,0 1 16,0 0-16,0 0 0,0 0 31,0-50 0,0 0-15</inkml:trace>
  <inkml:trace contextRef="#ctx0" brushRef="#br0" timeOffset="123492.7919">26442 769 0,'0'-25'0,"25"25"47,24 0-32,-24 25-15,0-25 0,0 0 16,-1 0-16,1 0 0,0 0 15,0 0-15,0 0 0,24 0 16,-24 0-16,25 0 0,-26 0 16,51 25-16,-26-25 0,-24 0 15,0 0-15,25 0 0,-25 0 16,-1 0-16,1 0 0,0 0 16,-25 25-16,0-1 78,0 1-63,0 0-15,-25 0 16,25 0 0,0-1-16,0 1 0,0 0 15,0 0-15,0 24 16,0-24-16,0 0 0,0 0 15,-25 0-15,25-1 16,0 1-16,0 0 16,-24-25 46,24-25-62</inkml:trace>
  <inkml:trace contextRef="#ctx0" brushRef="#br0" timeOffset="123671.3258">26591 1166 0,'0'0'0,"-25"0"0,50 25 31,-1-25-31,1 0 16,25 24-16,-1-24 0,-24 0 15,25 0-15,-25 0 0,24 25 16,-24-25-16</inkml:trace>
  <inkml:trace contextRef="#ctx0" brushRef="#br0" timeOffset="126480.6844">25648 1364 0,'25'0'16,"-25"25"15,0 0-31,0 0 16,0-1-1,0 26-15,0-25 0,0 0 16,0-1-16,0 26 0,0-25 0,0 25 16,0-26-16,0 1 0,0 0 15,0 0-15,0 0 16,-25-1-16,0-24 16,25-24-16</inkml:trace>
  <inkml:trace contextRef="#ctx0" brushRef="#br0" timeOffset="126750.9901">25623 1414 0,'0'0'0,"-25"0"0,1 0 16,24 25 0,-25-1-16,0 1 15,0 0-15,25 0 16,25-50-1,0 25 1,-25-25-16,25 25 0,-1-25 16,1 1-16,0 24 15,0 0-15,0 0 16,24 24-16,-24 1 16,0-25-16,-25 25 0,25 0 15,24 0-15,-24-25 0,0 0 16</inkml:trace>
  <inkml:trace contextRef="#ctx0" brushRef="#br0" timeOffset="127110.0523">26764 1513 0,'0'25'31,"0"0"-16,0-1-15,0 26 16,0-25-16,0 0 0,0 0 16,25-25-16,-25 49 0,0-24 15,0 0-15,0 0 16,0-50 15</inkml:trace>
  <inkml:trace contextRef="#ctx0" brushRef="#br0" timeOffset="127255.6787">26814 1488 0,'0'0'0,"0"-25"0,-25 25 15,0 0 1,0 0-16,1 0 0,24 25 0,-25-25 16,0 25-16,0-25 0</inkml:trace>
  <inkml:trace contextRef="#ctx0" brushRef="#br0" timeOffset="127367.3878">26789 1488 0,'25'0'16,"-174"25"-16,273-50 0,-74 25 0,-26 0 0,26 25 15,-50 0-15,25-25 0,0 25 16,-1-25-16,1 24 0,0 1 16,0 0-16,0 0 15</inkml:trace>
  <inkml:trace contextRef="#ctx0" brushRef="#br0" timeOffset="128799.7116">19496 2604 0,'0'-24'16,"0"-1"-16,0 0 15,-24 0 17,-1 25-32,-25-25 15,25 25-15,1 0 0,-1-24 16,0 24-16,-25-25 16,-24 0-16,24 25 0,1 0 15,-1-25-15,25 25 0,-24 0 16,-50 0-16,74 0 0,-25 0 15,1 0-15,24 0 0,-50 25 0,51-25 16,-26 0-16,25 50 0,0-50 16,-24 24-16,-1 1 15,0 0-15,26 0 0,-1-25 16,0 25-16,-25-1 0,1 26 0,24-25 16,0 0-16,-24-25 0,24 25 15,-25 24-15,25-24 0,1 0 16,-1 0-16,25-1 0,-25 1 15,-25 0-15,50 0 0,-24 0 16,-1 24-16,25-24 16,-25 25-16,25-26 0,0 1 0,0 0 15,0 0-15,0 24 16,0-24-16,0 0 0,25 0 16,-25 0-16,0-1 0,25 1 15,-1 0-15,-24 0 0,25-25 16,0 49-16,0-49 0,0 25 15,-1-25-15,-24 25 0,25 0 16,25 0-16,-25-1 16,-1-24-16,1 25 0,25-25 15,-25 25-15,-1-25 0,1 25 16,0-25-16,25 25 0,-1-25 0,-24 25 16,0-25-16,0 0 15,-1 24-15,51-24 0,-50 0 0,0 0 16,-1 0-16,1 25 0,50-25 15,-26 0-15,-24 0 0,25 0 16,-26 0-16,26 0 0,0 0 16,-26 0-16,1 0 0,0 25 15,0-25-15,0 0 0,24 25 16,1-25-16,-25 0 0,-1 0 16,26 0-16,24 0 0,-49 0 15,25 0-15,-25 0 0,24 0 16,-24 0-16,50 0 0,-51 0 0,1 0 15,0 0-15,25 0 16,-26 0-16,1 0 16,0 0-16,-25-25 0,99 0 15,-74 25-15,0-25 16,0 25-16,24-24 0,1-1 0,-25 25 16,-1-25-16,26 0 15,0 0-15,-26 0 0,1 1 16,-25-1-16,25 0 0,25-49 15,-50 49-15,0 0 16,0-49-16,0-1 16,0 50-16,0-24 0,-25 24 0,25 0 15,-25-24-15,0-26 0,0 50 16,1-24-16,-1 24 0,0 0 16,-49-49-16,49 49 0,0 0 15,-25 0-15,26 1 0,-1-1 16,-50-25-16,26 25 15,24 25-15,0 0 0</inkml:trace>
  <inkml:trace contextRef="#ctx0" brushRef="#br0" timeOffset="129515.9481">20117 2704 0,'24'0'47,"1"-25"-31,0 25-16,0 0 15,-25-25-15,25 25 0,-1-25 0,1 25 16,25-25-16,-25 1 16,-1-1-16,26 25 0,-25-25 15,24 0-15,1 0 0,-25 1 16,24-1-16,1 25 0,-25-25 16,74-25-16,-49 26 0,24-1 15,-24 0-15,-1 0 0,75-24 16,-49 49-16,-26-25 0,26 25 15,-1-25-15,1 25 0,49-50 16,-50 50-16,1-24 0,-1 24 0,0-25 16,75 0-16,-74 0 0,-26 0 15,26 25-15,-26-24 0,26 24 16,-1-50-16,-24 50 0,-1-25 16,-24 0-16,25 25 0,-1-24 15,-24 24-15,0-25 0,0 25 0,0 0 16,-1 0-16,26 0 0,-25 0 15,0 0-15,-1-25 16,1 25-16,0 0 0,0 0 16,-25-25-1,25 25-15,-1 0 0,1 0 0,0 0 16,0-25-16,0 25 0,-1 0 16,1 0-16,0 0 0,0 0 15,0 0-15,-1 0 0,26-24 16,-25 24-16,0 0 15,-1 0-15,1 0 0,0 0 16,0 0-16,0 0 0,-1 0 16,1 0-16,0 0 0,0 0 15,0 0-15,-1 0 16,1 0-16,0 0 31,-25-25-15</inkml:trace>
  <inkml:trace contextRef="#ctx0" brushRef="#br0" timeOffset="129726.4033">23515 1538 0,'0'0'0,"25"25"31,-1-1-31,1-24 15,0 25-15,0-25 0,0 25 0,-1 25 16,1-50-16,-25 25 0,0-1 16,0 1-16,0 0 0,0 0 15,-25 0-15,1-1 16,-26 1-16,-24-25 0,49 25 16,-25-25-16</inkml:trace>
  <inkml:trace contextRef="#ctx0" brushRef="#br0" timeOffset="130552.2795">25400 397 0,'0'-25'0,"25"0"15,-25 0 16,-25 25-15,0 0 0,0 0-1,1 0 1,-1 0-16,25 25 0,0 0 16,0 0-16,0 0 15,25-25 1,-25 24-16,24 1 15,1-25-15,-25 25 0,25-25 16,-25 25-16,0 0 16,-25-25 15,-24 0-31,24 0 16,0-25-16,0 25 15,25-25 1,25 0-1,25 25-15,-1-25 16,-24 25-16,0 0 0,24-24 16</inkml:trace>
  <inkml:trace contextRef="#ctx0" brushRef="#br0" timeOffset="130936.3024">25698 298 0,'-25'0'16,"25"24"0,0 26-1,0-25-15,0 0 16,-25-1-16,25 1 0,-25 0 16,25 0-1,25-50 16,0 0-31,0 0 16,-1 25-16,1 0 16,0 0-1,0 0 1,-25 25 0,0 0-1,-25 0 1,0-25-16,0 0 15,1 0-15,48-25 32</inkml:trace>
  <inkml:trace contextRef="#ctx0" brushRef="#br0" timeOffset="131044.0214">25846 446 0,'0'25'46</inkml:trace>
  <inkml:trace contextRef="#ctx0" brushRef="#br0" timeOffset="131364.1952">25871 298 0,'25'0'0,"0"24"32,0-24-17,0 0 1,-1 0 0,-24-24 15,0 48 0,0 1-15,0 25-16,0-25 15,-24 24-15,24-24 16,0 0 0</inkml:trace>
  <inkml:trace contextRef="#ctx0" brushRef="#br0" timeOffset="131484.8785">25921 397 0,'25'0'31,"0"0"-31,24 25 16,-24-25-1</inkml:trace>
  <inkml:trace contextRef="#ctx0" brushRef="#br0" timeOffset="132002.2585">26764 397 0,'0'-25'16,"0"0"-1,0 0 1,-25 1-1,1 24 1,-1 0-16,0 24 16,0 1-16,0 0 15,25 0-15,0 0 16,0-1-16,0 1 16,0 0-16,25-25 0,-25 25 0,0 0 15,0 0 1,-25-25 15,1 0-15,-1 0-16,0 0 0,0 0 15,0-25-15,1 25 0,24-25 16,-25 25-16,50 0 16,-25-25-16,74 25 15,-49 0-15,0-25 0,-1 25 16</inkml:trace>
  <inkml:trace contextRef="#ctx0" brushRef="#br0" timeOffset="132390.2534">27012 322 0,'0'0'0,"25"0"0,0-24 16,-50 24 15,25 24-31,-25-24 0,-24 25 16,24 0-16,0 0 15,0 24-15,0-49 0,25 25 16,-24 0-16,-1 0 0,25 0 16,0 0-16,25-25 31,-1 0-15,1-25-16,-25 0 0,25 0 15,0 25-15,0-25 0,-1 25 16,1-25-1,0 25-15,0 25 16,-25 0 0,25 0-16,-25 0 15,-25-25 1,0 25-16,0-25 16,0 0-16,1 0 15,-1 0-15,74-25 16</inkml:trace>
  <inkml:trace contextRef="#ctx0" brushRef="#br0" timeOffset="132504.9572">27186 496 0,'25'0'16,"-25"25"0,0 0-1,25-25-15</inkml:trace>
  <inkml:trace contextRef="#ctx0" brushRef="#br0" timeOffset="132648.5875">27161 372 0,'0'0'16,"25"0"15,0 0-31,0 0 0,-1 0 15,1 25-15,25-25 0</inkml:trace>
  <inkml:trace contextRef="#ctx0" brushRef="#br0" timeOffset="132816.1499">27434 372 0,'0'-25'31,"-25"25"-31,25 25 16,0 0-1,-25-25-15,25 25 0,0-1 16,-24 1-16,24 0 15,0 0-15,-25 0 0,25 0 16,-25-25 15</inkml:trace>
  <inkml:trace contextRef="#ctx0" brushRef="#br0" timeOffset="133102.9158">27310 471 0,'0'0'0,"0"-25"0,25 25 31,0 0-31,24 0 16,-24 0-16,0 0 16,0 0-1,-1 0-15,-48 0 47,24 25-16,0 0-31,0 0 16,0 0 0,0 0-1,0-1 1,-75-24 0,50 0-16</inkml:trace>
  <inkml:trace contextRef="#ctx0" brushRef="#br0" timeOffset="133659.7591">26070 372 0,'0'25'15,"25"-25"-15,-1 0 16,1 0-1,-25 25-15,-25-25 47,1 0-47,24 24 16,-25-24-16,0 0 16,25 25-1,50-25 1,-26 0-16,1 25 15,0 0-15</inkml:trace>
  <inkml:trace contextRef="#ctx0" brushRef="#br0" timeOffset="147760.2285">25524 1935 0,'0'25'78,"0"-1"-47,0 1-31,0 0 16,0 0 0,0 0-16,0-1 15,0 1 1,0 0-16,25-25 0,-25 25 16,0 0-1,0-50 63,25 25-62,-25-25-16,24 25 16,1-25-16,0 0 15,0 25-15,-25-24 16,25 24-16,-1-25 15,1 25-15,0-25 16,0 25-16,0 0 16,-1 0-1,1 0-15,-25-25 0,25 25 16,0 0-16,0 0 0,0 0 16,-1 0-1,1 0 1,0 25-1,0-25-15,0 0 0,-25 25 16,24-25-16,1 0 16,0 25-16,-25-1 15,25-24 1,-25 25 0,0 0-1,0 0 1,0-50 46,0 0-30,0 0-17,0 1 1,0-1-1,25 25-15,-25-25 16,24 25-16,-24-25 16,25 25 15,0 0 0,-25-25-31,25 25 16,0 0-1,-1 0 1,1 0 15,-25 25-15,25-25 0,0 0 15,-25 25-31,25-25 0,-25 25 15,24-25 1,1 0-16,-25 25 16,25-25-1,0 0 17,-25 24-32,25-24 31,-1 0-16,1 0 1,0 0-16,0 0 16,0 0-16,-25 25 15,24-25-15,1 0 0,0 0 32,0-25-1,0 1-16,-1 24 1,1 0-16,0 0 16,-25-25-1,25 25-15,0 0 32,-25-25-32,24 25 15,-24-25-15,25 25 16,0-25-1,0 25 1,-25-24-16,25 24 16,-25-25-1,-25 50 48</inkml:trace>
  <inkml:trace contextRef="#ctx0" brushRef="#br0" timeOffset="148874.6412">27211 2629 0,'0'25'16,"-25"-25"62,0 0-63,0 0 1,1 0-16,-1 0 16,0 0-16,0 0 15,0 0 1,0-25-16,1 0 15,-1 25-15,0 0 0,0 0 0,25-24 16,-25 24-16,1-25 0,-1 25 16,0 0-16,0 0 0,0-25 15,1 25-15,-1 0 16,0 0 0,0-25-16,0 0 15,25 1 1,-24-1-1,24 0 1,0 0-16,-25 25 16,25-25-16,0 1 31,0 48 31,0 1-62,0 0 16,-25 0-16,25 0 16,0-1-1,25-24 17,-25-24-17,25-1-15,-25 0 0,24 25 16,-24-25-16,25 25 15,-25-25-15,25 25 32,0 0-17,0 25 1,-1-25-16,1 0 16,0 0-16,0 0 0,24 25 15,-24-25-15,0 0 0,25 0 0</inkml:trace>
  <inkml:trace contextRef="#ctx0" brushRef="#br0" timeOffset="149330.4411">27632 2307 0,'0'25'47,"0"-1"-47,0 1 0,0 0 15,0 0-15,-24 24 16,24-24-16,-25 0 15,25 0-15,0 0 16,0-1-16,0 1 16,0 0-16,25-25 31</inkml:trace>
  <inkml:trace contextRef="#ctx0" brushRef="#br0" timeOffset="149830.1464">28054 2505 0,'25'0'0,"0"-25"0,0 25 15,-25-24-15,0-1 31,0 0-15,-25 25 0,0 0-16,0 0 0,0 25 15,0 0-15,1-1 16,24 1 0,-25-25-16,25 25 0,-25 0 15,25 0 1,25-25-1,0 0-15,-1 0 16,1-25-16,0 25 0,0 0 16,0 0-16,-25-25 0,25 0 15,-25 0-15,24 25 0,-48 25 47,24 0-31,0 0-16,0 0 15,0-1-15,0 1 16,24-25 0,1 0-16,0 0 0,0 0 15,24 0 1</inkml:trace>
  <inkml:trace contextRef="#ctx0" brushRef="#br0" timeOffset="150291.6756">28426 2555 0,'0'0'0,"0"-25"0,0 0 32,0 0-17,-25 25 1,1 0 0,-1 25-16,0 0 15,25 0-15,-25-25 16,25 25-16,0-1 15,0 1 1,25-25-16,0 0 0,0 0 16,-1-25-16,1 25 15,-25-24-15,25-1 0,0 0 16,0 0-16,-25 0 0,24 1 16,-24-1-16,25 25 15,-25-25-15,0 0 0,25 25 0,-25-25 16,-25 25 31,25 25-32,0 0-15,-25 25 16,25-26-16,-24 1 0,24 0 16,0 0-16,0 0 0,0-1 15,24 1 1,1-25-16,0 0 0,0 0 15,0 0 1,24 0-16</inkml:trace>
  <inkml:trace contextRef="#ctx0" brushRef="#br0" timeOffset="150771.4354">28873 2604 0,'0'-24'0,"0"-1"15,0 0 1,-25 25 15,25-25-31,-25 25 16,0 0-16,0 25 15,1 0-15,24 0 16,-25-25-16,0 24 16,25 1-16,25 0 31,0-25-31,-1 0 15,1-25-15,0 25 16,-25-25-16,50 1 0,-50-1 16,24 0-16,1 25 0,-25-25 15,25 0-15,-25 1 16,25 24-16,-25-25 0,0 0 16,25 0-16,-50 75 62,25-25-62,-25-1 16,25 1-16,0 25 15,-25-25-15,25-1 0,0 1 16,25-25 0,0 0-16,0-25 15,-1 1-15,1-1 16,0 25-1</inkml:trace>
  <inkml:trace contextRef="#ctx0" brushRef="#br0" timeOffset="151017.7944">29146 2505 0,'-50'25'0,"100"-50"15,-50 50 32,0 0-47,0 0 16,0-1-16,0 1 15,-25-25 1,25-25 0,25 1-1,-25-1-15,24 0 0,1 0 16,-25 0-16,25 1 16,0-1-16,0 25 15,-1 0 1,1 0-1</inkml:trace>
  <inkml:trace contextRef="#ctx0" brushRef="#br0" timeOffset="151741.4663">29369 2629 0,'0'25'0,"25"-25"31,-1-25-31,-24 0 16,25 25-16,0-24 15,0-1-15,-25 0 16,0 0 0,-25 0-16,0 25 15,0 0-15,1 0 16,24 25-16,0 0 16,0 0-16,24 0 31,1-25-31,-25 24 15,25-24-15,0 0 0,24 0 16,-24 0-16,0 0 0,0-24 16,0-1-16,24 0 15,-49 0-15,25 25 0,-25-25 16,0 1 0,-25 24-16,0 24 31,25 1-16,-24 0 1,24 0-16,0 0 0,0-1 16,0 1-16,24-25 15,-24 25-15,0 0 0,0 0 32,0-50-1,0 0-16,0 0 1,50 25-16,-50-25 16,25 25-16,0 0 0,24-24 15,-24 24-15,25 0 0,-26 0 16,1-25-16,25 0 0,-25 25 16,-1 0-16,1-25 0,-25 0 15,0 1 1,-25 48 15,1 1-31,24 0 0,0 0 16,-25 0-16,25-1 15,0 1-15,0 0 0,0 0 16,0 0-16,-25 0 16,-25-1-16,1-24 15,24 25-15</inkml:trace>
  <inkml:trace contextRef="#ctx0" brushRef="#br0" timeOffset="198336.7205">25127 695 0,'0'0'0,"0"-25"78,-25 25-62,25 25 62,0-1-78,0 1 16,0 0-1,-24 0-15,24 24 0,0-24 16,-25 0-16,25 0 0,0 0 15,-25 24-15,25 1 0,0-25 16,0-1-16,0 1 0,-25 0 16,25 25-16,0-26 0,-25 1 15,25 0-15,0 0 16,0 0 0,25-25 62,0 0-63,0 0 1,-25 24-16,25-24 0,-1 0 16,1 0-16,0 0 0,0 25 15,0-25-15,-1 0 0,1 0 16,25 0-16,-25 25 0,-1-25 15,1 0-15,25 0 0,-25 25 16,49-25-16,-49 0 0,24 0 16,-24 0-16,0 0 0,49 0 15,-24 0-15,-25 0 0,0 0 0,24 0 16,-24 0-16,50 0 0,-51 0 16,26 0-16,-25 0 0,24 0 15,1 0-15,0 0 0,-26 0 16,1 0-16,0 0 0,0 0 15,49 0-15,-49 0 0,0 0 16,0 25-16,24-25 0,-24 0 16,74 0-16,-74 0 0,25 0 15,-1 0-15,1 0 0,24 0 16,-24 0-16,-25 0 0,24 0 16,-24 0-16,25 24 0,-1 1 15,1-25-15,-25 0 0,0 0 0,-1 0 16,26 0-16,0 25 0,-1-25 15,-24 0-15,0 0 0,24 0 16,1 25-16,-25-25 0,0 0 16,-1 0-16,1 0 0,0 0 15,0 0-15,0-25 16,-1 25 15,-24-25-15,25 25-16,-25-25 15,0 1 1,0-1 0,-25 0-16,25 0 15,0 0 1,0-24-16,0 24 0,0 0 16,-24 25-16,24-25 0,0 1 15,0-26-15,0 25 0,0 0 16,0 1-16,0-1 15,-25 0-15,25 0 0,0 0 16,0 1-16,0-1 16,0 0-16,0 0 15,-25 25 1,25-25 15,-25 25-31,0 0 16,1-24 31,-1 24-32,0-25 1,0 25-16,0 0 0,-24 0 16,49-25-16,-50 25 15,25 0-15,1-25 16,-1 25-1,-25 0-15,25 0 16,1-25-16,-1 25 16,-25 0-16,25 0 0,1 0 15,-1 0-15,0-24 0,-25 24 16,25 0 0,1 0-16,-26 0 0,25 0 15,0 0-15,-24 0 16,-1 0-16,25 0 15,1 0-15,-26 0 0,25-25 16,0 25-16,-24 0 16,24 0-16,-25 0 15,-24 0-15,49 0 0,-24 0 16,-1 0-16,25 0 16,-24 0-16,24 0 0,0 0 15,-25 0 1,1 0-16,24 0 0,-49 0 15,24 0-15,25 0 16,-25 0-16,-24 0 0,49 0 16,-49 0-16,-1 0 15,51 0-15,-51 0 16,1 0-16,49 0 0,-25 0 16,1 0-16,24 0 15,-25 0-15,26 0 0,-1 0 16,-25 0-16,25 0 0,1 0 15,-1 0 1,0 0-16,25-25 16,50 25-1,-26 0 1</inkml:trace>
  <inkml:trace contextRef="#ctx0" brushRef="#br0" timeOffset="290846.0791">17760 3721 0,'-25'0'0,"1"0"16,-1 0-16,0 0 47,0 0-32,25 25-15,-25-1 0,1-24 16,24 25-16,-25-25 0,25 25 16,-25 0-16,0 0 0,25-1 15,-25 1-15,25 0 0,-25 0 16,25 24-16,0-24 0,-24 0 16,24 25-16,0-26 0,-25 51 15,25-50-15,0-1 16,0 1-16,0 0 0,0 0 15,25 49-15,-25-49 0,0 0 16,24 0-16,-24-1 0,50 26 16,-50-25-16,25 0 0,0-1 15,0 1-15,-1 0 0,1 0 0,0 0 16,0-1-16,0-24 16,-1 25-16,1 0 0,0-25 15,0 25-15,0-25 0,-1 25 0,-24 0 16,50-1-16,-25-24 0,0 25 0,-1 0 15,1-25-15,0 25 16,0-25-16,0 0 16,-1 0-1,-24-25-15,0 0 16</inkml:trace>
  <inkml:trace contextRef="#ctx0" brushRef="#br0" timeOffset="292630.2022">23341 3944 0,'25'0'0,"0"0"31,0 0-31,-1 0 16,1 0-16,0 0 0,0 25 16,0-25-1,-25 25-15,0-1 16,24 1-16,-24 0 15,0 0-15,0 0 16,0-1-16,0 1 0,0 0 16,0 0-16,0 0 15,25-1-15,-25 1 0,0 25 0,0-25 16,0-1-16,0 1 16,25 0-16,-25 0 0,0 0 15,0-1-15,-25 1 0,0 25 16,1-25-16,24-1 15,-25 1-15,0 0 0,0 25 16,0-26-16,1 1 16,-1-25-16,25 25 0,-25 0 15,0-25-15,25 25 0,-25-25 0,1 0 16,24 25-16,-25-25 16,50 0 15,-1-25-16,1 25-15,0 0 0,0-25 16,24 0-16,-24 0 16,0 25-16,0 0 15,-25-25-15,25 25 0,24-24 16,-24-1-16,0 25 16,-25-25-16,25 0 0,-25 0 0,0 1 15,24 24-15,-24-25 0,0 0 16,0 0-16,25 0 0,-25 1 15,0-1-15,0 0 0,0 0 16,0 0-16,0 1 0,0-1 16,0 0-16,0 0 0,-25 0 0,25 1 15,-24-1-15,24 0 0,0 0 16,-25-24-16,25 24 16,-25 0-16,25 0 0,-25 0 15,25-24-15,0 24 16,-25 0-16,25 0 0,-24 1 15,24-1-15,-25 0 0,25 0 16,-25 25-16,25-25 16,-25 25-16,25-24 0,-25 24 31,25 24 16,0 1-32,25 0-15,-25 0 16,25 0-16,-25-1 0,0 1 0,25-25 16,0 25-16,-1 25 0,-24-26 15,25-24-15,-25 25 0,25 0 16,-25 25-16,25-1 0,-25-24 16,0 0-16,25 0 0,-25-1 15,0 26-15,0-25 0,0 0 16,0-1-16,0 1 0,0 0 0,0 0 15,0 0-15,-25-1 16,25 1-16,-25 0 0,0 0 0,25 0 16,-25-1-16,25 1 15,-24 0-15,-1 0 0,0 0 16,0-1-16,0 1 0,1-25 0,-1 25 16,-25 0-16,25-25 0,1 25 15,-1 0-15,-25-25 0,1 24 16,24-24-1,25 25-15,-25-25 16,50 0 0,0 0-16,-25-25 15,49 25-15,-49-24 0,25 24 16,0 0-16,0-25 0,-1 25 16,-24-25-16,25 0 15</inkml:trace>
  <inkml:trace contextRef="#ctx0" brushRef="#br0" timeOffset="293511.3918">17859 3795 0,'0'0'0,"-24"0"16,-1 0 0,0 0-16,0 0 15,0 0 1,1 0 0,-1 25-1,25 0-15,-25 0 16,25-1-16,-25 1 0,0 0 0,1 49 15,-1-49-15,0 25 0,0-1 16,25-24-16,-25 25 0,0 49 16,25-74-16,0 24 0,0 1 15,0-25-15,25 49 0,-25-49 16,25 25-16,0-26 0,0 1 16,0 25-16,24-1 0,-24-49 15,0 25-15,0-25 0,-25 25 16</inkml:trace>
  <inkml:trace contextRef="#ctx0" brushRef="#br0" timeOffset="297466.4199">19224 4390 0,'24'25'0,"1"-25"15,0 0-15,0 0 16,0 0-16,-1 25 15,1-25-15,0 0 16,-50 0 0,-24 0-1,24 0-15,0 0 16,0 0-16,-24 0 0,24 0 16,50 0 15,-1 0-16,1 0-15,0 0 0,0 0 16,0 0-16,-1 0 0,26 0 16,-25 0-1</inkml:trace>
  <inkml:trace contextRef="#ctx0" brushRef="#br0" timeOffset="322521.5782">17909 3721 0,'0'-25'0,"-25"0"16,0 0 15,1 25 0,-1 25-15,0 0-1,0 0-15,0-25 0,25 25 16,-24-25-16,24 24 0,-50 1 16,50 0-16,-25 0 0,25 0 15,-25-1-15,1 1 0,24 0 0,-25 0 16,25 0-16,-25-1 0,25 1 15,-25 25-15,25-1 0,-25 1 16,25-25-16,0 24 0,0-24 16,0 50-16,0-51 0,0 26 15,0-25-15,0 24 0,25-24 16,-25 50-16,0-51 0,25 1 16,-25 0-16,25 0 0,-25 0 0,25-1 15,-25 1-15,24-25 16,-24 25-1,0-50 17,0 0-17,0 1-15,0-1 16,-24 25-16,24-25 0,0-25 16,0 1-16,0-1 0,0 25 15,0-24-15,0 24 0,0-74 16,0 74-16,24-25 0,-24 1 0,0-1 15,0 1-15,50-26 16,-50 26-16,25-1 0,0 25 16,-25-24-16,24 24 0,1-25 15,0 25-15,0 1 0,-25-1 16,25 25-16,-25 25 31,-25-1-31,0 1 0,25 0 16,-25 0-16,25 0 0,-25-1 15,1 26-15,-1 0 0,0-26 16,0 1-16,0 25 0,1 24 16,-1-24-16,0-25 0,25 74 15,0-74-15,0 74 16,0-50-16,0-24 0,25 25 16,-25-1-16,49 26 0,-24-50 0,0-1 15,0 1-15,24 0 0,-24 0 16,50 0-16</inkml:trace>
  <inkml:trace contextRef="#ctx0" brushRef="#br0" timeOffset="323919.033">23440 3696 0,'0'0'0,"25"0"31,0 25-15,0 0-16,0-25 15,-1 0-15,1 24 16,0-24-16,-25 25 0,25-25 15,-25 25-15,25-25 16,-25 50-16,0-26 0,24 1 0,-24 0 16,0 0-16,0 0 0,0 24 15,0 1-15,0-25 0,0-1 16,0 1-16,0 50 0,-24-51 16,24 26-16,-25-25 0,25 24 15,-25-24-15,-25 50 0,26-26 16,-1 1-16,0-25 0,0 24 0,0-24 15,-24 49-15,-1-24 16,25-25-16,1 0 16,-1 0-16,0-1 0,0-24 15,0 25 1,1-25-16,-1 0 16,50-25 15,-1 1-16,1-1-15,0 25 16,0-25-16,0 0 0,-1 0 0,1 25 16,0-25-16,0 1 0,24-26 15,-24 25-15,0 0 16,0 1-16,0-51 0,-25 50 16,24 1-16,-24-1 15,25-25-15,-25 25 0,25-74 0,-25 50 16,0-1-16,0-49 15,0 24-15,-25 26 0,25 24 16,-25-25-16,25 26 0,-24-1 16,-1-25-16,25 25 15,0 1 1,0 48 0,25 26-1,-25-25-15,24 24 0,-24-24 16,25 25-16,-25-1 0,0-24 15,25 0-15,-25 25 0,0-26 16,25 51-16,0-26 0,-25-24 16,0 25-16,0-25 0,0 24 15,0-24-15,-25 0 0,0 0 16,25-1-16,-50 26 0,26-50 16,-1 25-16,25 0 0,-25-25 15,0 24-15,0-24 0,25 25 0,-24-25 16</inkml:trace>
  <inkml:trace contextRef="#ctx0" brushRef="#br0" timeOffset="354037.5607">29071 471 0,'0'0'0,"-25"0"0,0 0 0,1 0 47,-1 25-16,0-25-16,0 25 1,25 0-16,-25-25 0,25 25 16,0-1-1,0 1-15,0 0 16,25-25-16,-25 25 0,50-25 0,-50 25 16,25-25-16,-1 0 0,26 0 15,-25 24-15,0-24 16,0 0-16,-25-24 15,24-1-15</inkml:trace>
  <inkml:trace contextRef="#ctx0" brushRef="#br0" timeOffset="354217.0983">29071 521 0,'-25'0'0,"25"25"15,0 0-15,-25-1 16,25 1-16,0 0 15,0 25-15,-24-26 0,24 1 16,0 0-16,0 25 16,0-26-16,0 1 15</inkml:trace>
  <inkml:trace contextRef="#ctx0" brushRef="#br0" timeOffset="354417.5645">29294 571 0,'0'0'0,"25"0"15,-25 24 1,25 1-16,0 25 16,24-25-16,-24-25 15,0 49-15,0-49 16,-25 25-16</inkml:trace>
  <inkml:trace contextRef="#ctx0" brushRef="#br0" timeOffset="354588.1051">29493 546 0,'-25'0'15,"0"0"-15,25 25 16,-25-1-16,1 26 15,-1-50-15,0 50 16,25-1-16,-25-24 0,25 0 16,0 0-16,-25-25 0</inkml:trace>
  <inkml:trace contextRef="#ctx0" brushRef="#br0" timeOffset="354892.3092">29642 546 0,'24'0'16,"1"0"15,0 25-31,-25-1 0,25 1 16,-25 0-16,-25 0 15,25 0-15,-25-25 16,0 24-16,1-24 0,-1 25 15,0-25 1,50 0 15,24 0-31,-24 0 16,0 0-16,25-25 16,-26 25-16,1-24 15,0 24-15</inkml:trace>
  <inkml:trace contextRef="#ctx0" brushRef="#br0" timeOffset="355108.2715">29939 546 0,'0'0'16,"0"25"15,0-1-16,0 1-15,0 0 0,0 0 0,0 0 16,0-1-16,0 26 16,0-25-16,-25-25 0,25 25 15,0-1-15,0-48 32</inkml:trace>
  <inkml:trace contextRef="#ctx0" brushRef="#br0" timeOffset="355340.6578">30088 620 0,'0'-25'16,"-25"25"-1,0 0-15,1 25 16,-1 0-16,0-25 0,25 25 16,-25 0-16,25-1 31,25-24-16,25 25 1,-1-25-16,-24 0 16,25 25-16,-1-25 0,-24 0 15,0 0-15,25 0 0</inkml:trace>
  <inkml:trace contextRef="#ctx0" brushRef="#br0" timeOffset="355541.128">30435 645 0,'0'0'0,"25"25"31,0 0-15,25-1-16,-50 1 0,24-25 15,26 25-15,-25-25 0,0 25 16,-1-25-16,1 0 15</inkml:trace>
  <inkml:trace contextRef="#ctx0" brushRef="#br0" timeOffset="355736.6255">30609 595 0,'0'0'16,"-25"25"-1,0 0-15,1 25 16,-1-26-16,25 1 16,-25-25-16,0 25 0,0 0 0,25 0 15,-24-25-15,24 24 0,-25-24 16</inkml:trace>
  <inkml:trace contextRef="#ctx0" brushRef="#br0" timeOffset="355976.4934">30931 546 0,'0'25'31,"0"-1"-16,-24 1-15,24 0 16,0 0-16,0 0 0,-25-1 16,25 1-16,0 0 15,-25-25-15</inkml:trace>
  <inkml:trace contextRef="#ctx0" brushRef="#br0" timeOffset="356284.6772">31179 521 0,'0'0'0,"-24"0"15,-1 25 1,25 0-16,-25 24 0,0 1 31,25-1-31,-25-24 0,25 0 16,0 0-16,25 0 15,0-25 1,0 0-16,0 0 0,-1 0 16,1-25-16,-25 0 0,0 0 15,-25 0 1,-24 1 0,-1 24-16,25 0 15,1 0-15,-1 24 0,0-24 16,25 25-16</inkml:trace>
  <inkml:trace contextRef="#ctx0" brushRef="#br0" timeOffset="357241.9013">30038 1215 0,'-24'0'47,"24"25"-32,0 25-15,0-25 16,0-1-16,0 1 15,0 0-15,24-25 16,1 0 0,0 0-16,0 0 15,0-25-15,-1-24 16,1 24-16,-25 0 16,-25 25 15,25 25-16,0 0 1,0-1-16,0 1 16,50-25-16,-25 0 15,0 0-15,0 0 0,-1-25 16,1 1-16,0 24 0,-25-25 16,0 0-1,0 0-15,0 0 16,-25 25-1,25-24-15,-25 24 16,25 24 15,25-24-15,0 0-16,-25 25 16,25-25-16,0 0 0</inkml:trace>
  <inkml:trace contextRef="#ctx0" brushRef="#br0" timeOffset="358033.8045">30634 1215 0,'-25'0'15,"25"-24"-15,-25 24 16,25 24 0,0 1-16,0 0 15,0 0-15,0 0 16,25-25-16,-25 24 0,25-24 15,24 0 1,-49-24 0,25-1-16,-25 0 15,0 0-15,-25 0 16,1 25 0,-1 0-16,0 0 15,25 25-15,0 0 16,25-25-1,24 0-15,-24 0 16,0 0-16,0 0 16,0-25-16,-1 25 0,1 0 0,0 0 15,-25 25 32,0 0-47,0 0 16,0-1-16,25-24 15,0 0 1,-25-24-16,24-1 16,1 0-16,-25 0 15,25 0 1,-25 1-16,25 24 16,-25 24-1,25-24 1,-1 25-16,-24 0 0,25-25 15,0 25-15</inkml:trace>
  <inkml:trace contextRef="#ctx0" brushRef="#br0" timeOffset="358396.8511">31179 1290 0,'-49'0'0,"173"0"31,-199 0-31,175 0 0,-100-25 0,0 0 16,-25 25 0,0 0-1,0 0-15,0 0 16,1 25-16,-1-25 0,0 25 15,25 0-15,-25-1 0,25 1 16,-25 0 0,50-25-1,25 0-15,-1-25 16,-24 0-16,0 25 0,0-24 16,0-1-16,0 0 0,24-25 15,-24 26-15,0-1 16,-25 0-16,25 25 0,-1-50 0,-24 26 15,25 24 1,-25 24 0,-25 1-16,25 0 15,-24 0-15,-1 24 0,25-24 16,-25 0-16,25 0 0,0 0 16,0-1-16,0 1 0,0 0 15,0 0-15,0 0 16</inkml:trace>
  <inkml:trace contextRef="#ctx0" brushRef="#br0" timeOffset="359232.2013">30857 521 0,'25'0'15,"0"-25"1,-1 25-1,1 0-15,0 0 16,0 0 0,-25 25-1,0 0 1,-25 0-16,0-1 16,25 1-1,-25-25-15,1 25 16,-1 0-1,50-25 1,-1 0 0,26 25-1,-25-25 1,24 24-16,-49 1 16,25 0-16,-25 0 15,-25 0-15,1-25 16,-1 24-1,0-24 1,0 25-16,0-25 16,1-25-16,24 1 15,0-1 1</inkml:trace>
  <inkml:trace contextRef="#ctx0" brushRef="#br0" timeOffset="359692.9824">31155 620 0,'0'-25'16,"24"25"15,1 0-16,0 0-15,0 0 16,0 25-16,0-25 16,-1 25-16,1 0 15,0-25-15,-25 25 16,25-1-16,-25 1 0,0 0 16,0 0-16,-25-25 15,25 25-15,-50-25 0,50 24 16,-24 1-16,-1 0 0,0-25 15,0 25-15,50-50 32,0 25-17,0 0-15,-1 0 16,1-25-16,25 25 0,-25 0 16,-1 0-16,1-25 0,0 25 15,49 0-15,-49 0 0,0 0 16,0 0-16,0 0 15,-1 0-15,-24-24 16,-24-1-16,-26 25 16,25-25-16</inkml:trace>
  <inkml:trace contextRef="#ctx0" brushRef="#br0" timeOffset="360288.5165">30832 546 0,'25'-25'31,"0"25"-31,0 0 16,24 0-16,-49 25 15,25-25-15,0 25 0,-25-1 32,0 1-32,0 0 15,-25 0-15,-25 0 16,26-25-16,-1 24 16,0 1-16,0-25 15,0 0-15,25 25 0,-24-25 16,48 0 15,1 0-31,0-25 16,0 25-16,24 0 15,1 0-15,-25 0 0,0 0 16,24 25-16,-49 0 16,25-25-16,-25 25 15,-25-1 1,0 1-16,-24 0 0,24-25 15,0 25 1,0-25-16,1 25 0,-1-25 16,0 0-1,25 24 17,-25-24-17,0 0 1,1 0-1,24-24-15</inkml:trace>
  <inkml:trace contextRef="#ctx0" brushRef="#br0" timeOffset="360811.1323">31304 620 0,'0'-25'0,"0"1"16,24 24-1,1 0 1,0 0 0,0 24-16,0 1 15,-1 0 1,-24 0-16,0 0 16,0-1-16,-24 1 15,24 0-15,-25-25 16,0 0-1,0 0-15,25 25 0,-25-25 16,50 0 31,-25 25-47,25-25 16,25 0-16,-26 0 0,1 0 15,0 0-15,0 24 0,49-24 16,-49 0-16,0 0 0,24 25 0,-24-25 15,0 0 1,-75 0 0</inkml:trace>
  <inkml:trace contextRef="#ctx0" brushRef="#br0" timeOffset="361817.0964">31527 1339 0,'25'0'0,"-1"0"16,1 0-16,0 0 15,0 0 1,0 0-16,-1 0 0</inkml:trace>
  <inkml:trace contextRef="#ctx0" brushRef="#br0" timeOffset="362400.5536">31055 1811 0,'0'0'0,"0"-25"0,0 0 15,0 0-15,0 1 16,-24 24-1,-26 0 1,50 24-16,-25-24 16,25 25-16,-25 0 0,1-25 15,-1 25-15,25 0 0,0-1 16,0 1-16,25-25 16,-1 0-1,1 0-15,0-25 16,0 1-16,0 24 0,-25-25 15,24 25-15,1-25 0,-25 0 16,0 50 0,-25 0-1,25 0-15,0-1 16,0 1-16,0 0 16,25-25-16,0 0 15,0 0-15,0 0 0,-1 0 16,1 0-16,0 0 0</inkml:trace>
  <inkml:trace contextRef="#ctx0" brushRef="#br0" timeOffset="362764.5903">31254 1910 0,'25'-25'16,"24"-24"0,-123 123-16,148-173 15,-74 74 1,-24 25 15,-1 25-31,0 0 16,0-1-16,25 1 15,0 0 1,25-25-16,0 0 16,0 0-16,-1-25 15,1 25-15,-25-25 0,25 25 16,0-24-16,0-1 0,-1 0 16,1 0-16,-25 0 0,25 25 15,-25-24-15,25-1 0,-25 0 16,0 0-1,0 50 1,-25-25-16,25 25 16,-25 24-16,25-24 0,-25-25 15,25 25-15,0 0 0,0 24 16,0-24-16,25 0 16,0-25-1,0 0-15,0 0 0</inkml:trace>
  <inkml:trace contextRef="#ctx0" brushRef="#br0" timeOffset="363313.5143">31725 1860 0,'25'0'0,"-149"50"0,223-100 0,-74 26 15,-25-1-15,0 0 16,-25 25-16,0 0 16,1 0-1,-1 0-15,0 25 0,0-25 16,0 25-16,1-1 15,24 1-15,-25 0 16,25 0-16,25-25 16,-1 0-16,26 0 15,-50-25-15,25 25 0,0-25 16,-1 0-16,1 1 16,0 24-16,-25-25 0,25 0 15,0 25-15,-1-50 0,1 26 16,-25-1-1,25 25-15,-25-25 0,-25 50 47,25 0-47,-25-1 16,25 1-16,0 0 16,0 0-16,0 0 15,25-25-15,-25 24 16,25-24-16,-25 25 47,0-50 0,50 1-47,-50-1 15,24 0-15,26-25 0,-25 26 16,0-1-16,-25 0 15,24 25-15,1 0 16</inkml:trace>
  <inkml:trace contextRef="#ctx0" brushRef="#br0" timeOffset="364492.4841">32122 1860 0,'0'-24'15,"0"-1"1,25 25 0,-25-25-16,25 25 15,-25-25-15,0 0 16,-25 25 15,25 25-15,-25-25-16,25 25 0,0 0 31,25-25-31,24 0 16,1 0-1,-25-25-15,0 25 16,0-25-16,24 25 0,-49-25 16,0 1-1,-25 24 16,1 0-31,-1 24 16,0-24-16,25 25 16,0 0-16,0 0 0,0 0 31,25-25-15,-25 24-16,25-24 15,-50 0 63,0 0-62,0 0-16,0 25 16,0-25-16,50 0 46,0-25-46,0 25 16,0 0-16,0-24 16,-1 24-16,1 0 0,0-25 0,0 25 15,0 0-15,-1-25 16,1 25-16,0-25 16,-25 0-1,-25 25 1,0 0-1,1 0-15,-1 25 16,0-25-16,25 25 16,-25-25-16,25 25 15,0 0 1,25-1-16,0-24 16,-25 25-16,25-25 15,-25 25 1,24-25-16,-48 0 31,-1 0-15,25 25-16,-25-25 15,50-25 1,24 0 0,-24 25-16,0-25 0,0 25 15,0 0-15,-1 0 0,26-24 16,-25 24-16,-25-25 0,25 25 15,-1 0-15,1-25 16,-50 25 0,1 0-1,-1 25-15,0-25 0,25 25 16,-25-1-16,0-24 16,25 25-16,0 0 15,25-25 1,0 0-16,0 0 15,0 0-15,-1-25 0,1 25 16,-25-25-16,25 25 0,-25 25 63</inkml:trace>
  <inkml:trace contextRef="#ctx0" brushRef="#br0" timeOffset="364845.9996">32990 1612 0,'0'-25'0,"0"50"0,0-25 32,0 25-17,0 0-15,0 0 0,-25 24 0,25-24 16,-24-25-16,24 25 15,-25 0-15,25 0 0,0-1 0,25-24 47,24-24-31,-24 24-16,0 0 0,24 0 16,-24 0-16,-25 24 15,-25 1 16,1 0-31,-1-25 0,0 25 16,0-25-16,25-25 31,25 0-15</inkml:trace>
  <inkml:trace contextRef="#ctx0" brushRef="#br0" timeOffset="365024.2573">33313 1637 0,'0'0'0,"24"0"16,-24 25 0,-24-25-16,24 50 0,-25-26 15,0 1-15,25 0 0,-25 0 16,0 0-16,25-1 16,0 1-16,0 0 0,0 0 15,0 0-15,25-25 16,0 0-16</inkml:trace>
  <inkml:trace contextRef="#ctx0" brushRef="#br0" timeOffset="365241.6808">33362 1960 0,'25'0'0,"-25"-25"0,0 0 16,25 25 0,0-25-16,0 25 15,-25-25-15,24 1 16,-24-1-16,-24 25 15,-1 25 1,0-25-16,25 24 16,-25 26-16,25-25 15,0 0-15,0-1 16,25 1-16,0-25 16,24 0-16,-24 25 0</inkml:trace>
  <inkml:trace contextRef="#ctx0" brushRef="#br0" timeOffset="416713.3899">14039 3845 0,'0'0'0,"-24"0"16,24-25 0,0 0 46,-25 25-31,25-25 1,-25 25-17,0 0 1,0 0-16,1 0 15,-1 0 1,0 0 0,0 0-16,0 25 31,1 0-31,24 0 16,-25-25-1,0 25-15,25-1 16,-25 1-16,0 0 15,25 0-15,-24-25 0,24 25 16,0-1-16,-25 1 16,25 0-16,-25 0 0,25 0 15,0-1 1,0 1-16,-25 0 0,25 0 16,0 0-16,0-1 0,-25 1 15,25 0-15,0 0 16,0 0-16,0-1 15,25 1 1,-25 0-16,0 0 16,25 0-16,-25-1 15,25 1-15,-25 0 16,25-25-16,-25 25 0,24 0 16,-24-1-16,25-24 0,-25 25 15,25-25-15,-25 25 0,25-25 16,0 25-16,-1 0 0,1-1 15,0 1 1,0 0-16,0-25 16,-1 25-16,1-25 0,0 25 15,0-25-15,-25 25 0,74-1 16,-49-24-16,0 0 16,0 25-16,49-25 15,-24 25-15,-26-25 16,1 0-16,0 0 0,25 25 15,-1-25-15,-24 0 0,0 0 0,0 0 16,24 25-16,-24-25 0,25 0 16,-25 0-16,-1 0 0,1 0 15,25 0-15,-25 0 0,-1 0 16,1 0-16,0 0 0,0 0 16,49-25-16,-49 25 0,25 0 15,-26-25-15,1 0 0,25 25 16,-1-25-16,1 25 0,-25-24 15,0 24-15,24-25 0,1 0 16,-25 25-16,0-25 0,-1 25 0,1-25 16,0 25-16,25-49 0,-26 24 15,1 0-15,0 0 16,0-49-16,-25 49 16,25 0-16,-25 0 0,24-24 0,-24 24 15,50-25-15,-50 1 0,0 24 16,25 0-16,-25 0 0,0 1 15,0-26-15,0 25 16,0 0-16,0 1 16,-25-1-16,0 25 0,0-25 15,1 0-15</inkml:trace>
  <inkml:trace contextRef="#ctx0" brushRef="#br0" timeOffset="426018.4679">23118 9897 0,'0'-25'15,"0"0"32,-25 1-15,0 24-17,1 0 1,-1 0-16,0 0 15,-25 0-15,26 24 0,-1-24 16,0 0 0,25 25-16,-50 0 0,50 0 15,-24-25-15,24 25 0,-25-25 16,0 49-16,25-24 0,-25 0 16,25 0-16,0 0 15,0-1-15,25 1 16,0 0-16,0 0 15,-1-25-15,1 25 0,0-25 16,0 0-16,49 24 0,-49-24 16,0 0-16,0 0 0,-1 0 15,1 0-15,0 0 0,0 0 16,-25-24 15,0-1-15</inkml:trace>
  <inkml:trace contextRef="#ctx0" brushRef="#br0" timeOffset="426934.2344">23292 9897 0,'0'0'0,"0"-25"15,24 25-15,-24-25 0,0 1 16,25-1 0,-25 0-1,0 0 1,-25 0-16,25 1 15,-24 24-15,24-25 16,-25 25-16,0-25 0,25 0 0,-25 25 16,0-25-16,1 1 15,-26-1-15,25 0 0,0 25 16,1 0-16,24-25 0,-25 25 16,-25 0-16,25 0 0,1 0 15,-1 0-15,-25 0 16,25 0-16,1 0 0,-1 0 15,0 0-15,0 25 0,-25 0 16,26-25-16,-1 25 0,0-25 0,0 24 16,-24 1-16,49 0 15,-25 0-15,0 0 0,0-1 16,25 1-16,-49 0 0,24 0 16,25 0-16,-25-1 0,25 1 0,-25 25 15,0-25-15,25-1 0,-24 1 16,24 0-16,0 0 0,-25 25 15,25-26-15,0 1 0,0 0 16,0 0-16,0 24 0,0-24 16,25 0-16,-25 0 15,0 0-15,24-1 0,1 1 0,-25 0 16,25 0-16,0 0 0,0-1 16,-1 1-16,1 0 15,0 0-15,0 0 0,24-1 16,-24-24-16,0 25 0,0-25 15,24 0-15,1 25 0,-25-25 16,0 0-16,0 0 0,-1 0 16,1 0-16,25 0 0,-25 0 15,-1 0-15,1 0 0,0 0 16,25 0-16,-26 0 0,1-25 16,25 25-16,-25 0 0,-1 0 0,51-25 15,-50 1-15,24 24 16,-24-25-16,0 25 0,24-50 15,-24 50-15,0-25 0,0 1 16,0-1-16,-25 0 0,49 0 16,-49 0-16,25 1 0,-25-26 0,25 25 15,0-24-15,-25 24 0,0-25 16,0 25-16,0 1 0,0-26 16,-25 0-16,0 25 0,0-24 15,0 24-15,1 0 0,-26 0 16,25 1-16,0-1 15,1 0-15</inkml:trace>
  <inkml:trace contextRef="#ctx0" brushRef="#br0" timeOffset="437266.4518">24631 10120 0,'0'-24'0,"0"-1"16,0 0 0,25 0-1,-25 0 1,25 25 0,-50 25 15,25 0-16,0 0-15,-25 0 0,25-1 16,-25 26-16,25 0 0,-25-1 0,25-24 16,0 0-16,0 24 0,-24-24 15,24 25-15,0-25 0,0-1 16,0 1 0</inkml:trace>
  <inkml:trace contextRef="#ctx0" brushRef="#br0" timeOffset="437962.5354">24854 10294 0,'0'0'0,"0"-25"0,0 75 16,-25-25-1,25-1-15,-24 1 16,24 0-16,0 0 0,0 0 0,-25 24 15,25-24-15,0 0 0,0 0 16,0-1-16,25-24 0,-1 25 0,1-25 16,0 0-16,0 0 15,0-25-15,-25-24 0,25 49 16,-25-25-16,0 0 16,0 0-16,0-49 0,0 49 15,0 0-15,-25 1 0,25-26 0,-25 25 16,0 0-16,25 1 0,-25 24 15,25-25-15,-25 25 0,25 25 16,-24-25-16,24 49 0,0-24 16,0 0-16,24 24 15,-24-24-15,25-25 0,25 25 16,-25-25-16,0 25 0,49-25 0,-24 0 16,-26 0-16,26 0 15,-25 0-15,24 0 0,1-25 16,-25 0-16,-25 0 15,25 1-15,-25-1 0,0 0 16,0 0-16,-25 25 16,0-25-16,0 25 15,0 0-15,1 25 16,-1 0-16,0-25 0,25 25 16,-25 0-16,25-1 15,0 1-15,25-25 16,25 0-16,-26-25 15,1 25-15,0-24 16,25 24-16,-26 0 16,-24 24-16,25-24 15,-25 25-15,25 25 0,-25-25 0,0-1 16,0 26-16,0-25 16,0 49-16,0-49 0,0 25 15,-25-26-15,25 26 0,-25-25 0,1 24 16,-1-24-16,25 0 0,-25 0 15,0-25-15,0 25 0,1-1 16,-1-24 0,25-24-16,0-1 0,0 0 15,0 0-15</inkml:trace>
  <inkml:trace contextRef="#ctx0" brushRef="#br0" timeOffset="438213.8705">25598 10616 0,'0'0'0,"25"-24"0,0 24 16,0 0-1,0 24-15,-25 1 16,0 0-16,0 0 16,0 0-16,-25-25 0,25 24 15,-25-24-15,25 25 16,-25-25-16,0 0 0,25 25 15,50-50 1,0 0 0,-26 25-16,1 0 0,0 0 15,0-24-15,0 24 0</inkml:trace>
  <inkml:trace contextRef="#ctx0" brushRef="#br0" timeOffset="438820.8641">26095 10468 0,'0'0'0,"-25"-25"0,25 0 16,0 0-1,0 0-15,0 1 16,25 24-16,-25-25 16,24 0-16,1 25 15,25 0-15,-25 0 16,-1 0 0,1 25-16,-25 0 0,0-1 15,25 1-15,-25 0 16,0 25-16,0-1 0,-25 1 0,25-25 15,-25-1-15,1 1 0,-26 25 16,50-25-16,-25-1 0,0 1 16,1 0-16,-1-25 0,0 0 15,50 0 17,-25-25-32,25 25 0,-25-25 0,24 25 15,26-24-15,-25 24 0,0 0 16,24 0-16,1 0 15,-25 0-15,-1-25 16,1 25-16,0 0 0,0 0 0,24 0 16,-24 0-16</inkml:trace>
  <inkml:trace contextRef="#ctx0" brushRef="#br0" timeOffset="439047.2639">26516 10046 0,'0'0'0,"0"-25"0,0 0 15,0 50 17,0 0-32,25-25 0,-25 25 15,0 0-15,0-1 0,0 1 16,0 0-16,0 0 15</inkml:trace>
  <inkml:trace contextRef="#ctx0" brushRef="#br0" timeOffset="439385.5167">26739 9922 0,'0'0'0,"0"-25"16,25 25-1,0 0 1,-25 25 0,25-25-16,-25 25 0,0-1 15,-25-24 1,25 25-16,-25-25 0,25 25 16,25 0 15,0-25-31,0 25 0,-1-25 15,1 25-15,0-25 16,0 24-16,0 1 0,-25 0 16,-25 0-1,-25-25-15,25 25 16,1-25-16,-1 0 16,0 0-16</inkml:trace>
  <inkml:trace contextRef="#ctx0" brushRef="#br0" timeOffset="439598.9349">27434 10418 0,'0'0'0,"-25"0"0,0 0 16,25-25-1,25 25 1,0 0 0,0 0-16,0 0 0,-1 0 15,1 0-15,0 0 0</inkml:trace>
  <inkml:trace contextRef="#ctx0" brushRef="#br0" timeOffset="439726.5881">27335 10567 0,'0'0'16,"49"0"-1,-24-25-15,0 25 0,0 0 0,24 0 16,-24 0-16</inkml:trace>
  <inkml:trace contextRef="#ctx0" brushRef="#br0" timeOffset="440138.4986">28625 10468 0,'0'0'0,"0"-25"15,0 50 17,0 24-32,0-24 15,-25 0-15,25 0 0,-25-1 16,25 1-16,-25 25 0,25-25 16,0-1-16,-25 1 0,25 0 15</inkml:trace>
  <inkml:trace contextRef="#ctx0" brushRef="#br0" timeOffset="440478.4028">28773 10393 0,'0'0'0,"25"-25"0,-25 1 0,25-1 0,0 0 16,0 25-16,-1 0 16,1 0-16,0 0 15,0 0-15,-25 25 16,0 24-16,-25-49 15,0 25-15,0-25 0,1 25 0,-1 0 16,-25-25-16,25 25 16,1-25-16,24 24 15,0 1 1,24-25-16,1 0 0,0 0 16,25 25-16,-26 0 0,1-25 0,0 25 15,0-1-15,0 1 16,-1-25-16,-24 25 0,0 0 15,0 0-15,-24-25 16,-26 24-16,25-24 16,-24 25-16,24-25 15,25-49 1,0 24-16</inkml:trace>
  <inkml:trace contextRef="#ctx0" brushRef="#br0" timeOffset="440983.2923">29245 10344 0,'49'-25'0,"-98"50"16,123-75-16,-49 25 0,0 25 0,0-25 16,-1 1-16,1 24 15,-25 24-15,0 1 16,0 0-16,-25 0 16,25 24-16,-24 1 0,-1-25 15,25 24-15,-25-24 0,25 0 16,0 25-16,-25-26 0,25 1 15,0 0-15,0 0 16,25-50 0,0 0-1,0 0-15,-1 25 0,1-24 16,25 24-16,-25 0 16,-1 0-16,1 0 0,0 0 15,0 24-15,-25 1 31,-25 0-31,-25-25 0,26 25 0,-1-25 16,0 0-16,0 25 0,0-25 16,1 0-16,48-25 31,1 25-31,0 0 0,0-25 16,24 25-16,1-25 0,-25 25 15,24 0-15,-24 0 0,0 0 16,25 0-16,-50 25 15,0 0 1,-25 0 0,0-1-16,0-24 31,0-24-15</inkml:trace>
  <inkml:trace contextRef="#ctx0" brushRef="#br0" timeOffset="441122.9233">29617 10344 0,'0'0'0,"0"-25"16,-25 25-16,50 25 31,24-1-15,1-24-16,-25 0 0,0 0 16,-1 0-16,26 0 0,-25 0 0</inkml:trace>
  <inkml:trace contextRef="#ctx0" brushRef="#br0" timeOffset="441294.472">29964 10319 0,'74'-124'31,"-148"248"-31,173-248 0,-99 99 0,0 50 31,-25-25-31,1 74 0,24-49 16,-25 0-16,0 0 0,25 24 16,-25 1-16,0-1 0,25-24 15,0 0-15,-24 0 0,24 24 16,0-24-16,0 0 0,0 0 0</inkml:trace>
  <inkml:trace contextRef="#ctx0" brushRef="#br0" timeOffset="441626.5933">29865 10567 0,'0'-50'16,"0"100"-16,-25-125 0,25 51 0,0-1 16,25 0-1,0 25 1,24 0-16,-24 0 0,25 0 15,24 0-15,-49 0 0,24 0 16,-24 0-16,25 0 0,0-25 16,-26 25-16,1-25 15,-50 1 1,-24 24-16,24 0 16,0 0-16,25 24 15,-25-24-15,25 25 0,0 0 0,0 0 16,0 0-16,0-1 0,25 1 15,-25 0-15,25 0 0,0 0 16,-25-1-16,25-24 0,-25 25 16,-25 0-1,0-25-15,0 0 16,0 0-16,-24 0 0,24 0 0,0 0 16,25-25-1</inkml:trace>
  <inkml:trace contextRef="#ctx0" brushRef="#br0" timeOffset="441742.2832">30510 10666 0,'0'0'0,"25"0"15</inkml:trace>
  <inkml:trace contextRef="#ctx0" brushRef="#br0" timeOffset="446496.0049">15925 11757 0,'0'-24'0,"0"-1"31,-25 25 47,25 25-62,0-1-1,0 1-15,0 0 16,0 0-16,-25 24 16,25-24-16,0 0 0,0 0 15,0 0-15,-25 24 0,25 1 16,0-25-16,0 24 0,0-24 15,0 0-15,-25 0 0,25 0 0,0-1 16,0 1-16,0 0 16,0-50 31</inkml:trace>
  <inkml:trace contextRef="#ctx0" brushRef="#br0" timeOffset="446934.8507">15900 11832 0,'-25'-25'0,"25"0"16,0 0-16,0 1 31,25 24-15,0 0-16,-25-25 15,24 25 1,1 0-16,0 25 16,0-25-16,-25 24 0,25-24 15,-1 0-15,1 25 16,0 0-16,0 0 0,0 0 15,-1-1-15,-24 1 16,0 0-16,0 0 0,0 0 0,-24 24 16,-1-24-16,25 0 15,-25 0-15,0-1 0,0 1 16,1 0-16,-1 0 0,0 0 16,0-25-16,0 25 0,1-25 15,-1 0-15,0 0 0,0 0 16,25-25-16,0 0 31,0 0-31,25 0 0</inkml:trace>
  <inkml:trace contextRef="#ctx0" brushRef="#br0" timeOffset="447954.4833">16321 11584 0,'0'0'0,"0"-25"0,0 0 15,0 0-15,-24 1 16,-1-1-16,-25 0 15,50 0-15,-25 25 16,1-25-16,-26 1 16,25 24-16,0-25 15,1 25-15,-1 0 0,-25 0 16,25 0-16,1 0 0,-26 0 0,25 0 16,0 0-16,-49 25 0,24-25 15,26 24-15,-1 1 16,-25 0-16,-24 0 0,49-25 0,0 25 15,0-1-15,1-24 0,-1 25 16,-25 0-16,25 0 0,0 0 16,1-1-16,-26 26 15,50-25-15,-25 0 0,25-1 16,-25 1-16,1 25 0,-1-1 16,25-24-16,-25 25 0,0-25 15,25-1-15,0 51 0,-25-50 0,25-1 16,0 1-16,0 0 0,0 0 15,0 25-15,0-26 0,25 1 16,-25 0-16,0 0 0,25 24 16,0-24-1,0 0-15,-25 0 0,24 0 0,1 24 16,-25-24-16,25-25 0,-25 25 16,25 0-16,0 24 0,-1-49 15,-24 25-15,25-25 0,0 25 16,0 0-16,25-1 0,-26 1 15,1-25-15,0 25 0,0-25 16,24 25-16,-24 0 0,0-25 0,0 0 16,0 24-16,-1-24 0,26 25 15,-25-25-15,0 0 0,24 0 16,-24 0-16,25 0 0,-26 0 16,1 0-16,25 0 0,-25-25 15,-1 25-15,26 0 0,-25 0 16,24-24-16,-24 24 0,0 0 15,25-25-15,-26 25 0,1-25 16,0 25-16,0-25 0,25 0 16,-50 1-16,24 24 0,1-25 15,0 25-15,25-25 0,-50 0 16,24 25-16,1-25 0,-25 1 16,25 24-16,25-50 0,-50 25 15,24 0-15,1 1 0,0 24 16,0-50-16,0 25 0,-1 25 15,-24-25-15,25 1 0,-25-1 16,0 0-16,0 0 0,25 0 16,-25 1-16,0-26 15,0 25-15,0-25 0,0 26 16,0-1-16,-25-25 0,25 25 16,-25 1-16,25-26 0,-24 25 0,-1 0 15,0-49-15,0 49 0,0-24 16,1 24-16,-1 0 0,0-49 15,0 49-15,25 0 0,-25 0 16,25 0-16,-24 1 0,24-1 16,-25 0-16,25 0 0</inkml:trace>
  <inkml:trace contextRef="#ctx0" brushRef="#br0" timeOffset="472662.5996">18008 11683 0,'-25'0'31,"25"25"-16,0 0 1,0-1 0,-24-24-1,24 25-15,-25 0 16,25 0-16,-25-25 0,0 25 16,25-1-16,-25 1 0,1 0 15,-1 0-15,0 0 0,25-1 16,-25-24-16,0 50 0,1-25 15,-1-25-15,0 25 0,25-1 16,-25 1-16,0 0 0,1-25 16,24 25-16,-25-25 15,50 0 17,-1 0-17,26 0 1,-25 0-16,0 0 15,-1 0-15,26 0 0,-25 0 16,0 0-16,-1 0 0,1 0 16,0 0-16,25 0 0,-26 0 15,1 0-15,0 0 16,0 0-16,-25-25 31,-25 25-15,25-25-1</inkml:trace>
  <inkml:trace contextRef="#ctx0" brushRef="#br0" timeOffset="472918.9141">17859 12005 0,'0'25'47,"0"0"-47,0 0 16,0 0-16,0 24 15,0-24-15,0 25 0,0-25 0,0-1 16,-24 1-16,24 25 16,0-1-16,0-24 0,-25 0 15,25 0-15,0 0 0,0-1 16,0-48-1</inkml:trace>
  <inkml:trace contextRef="#ctx0" brushRef="#br0" timeOffset="473340.7975">18331 12005 0,'0'25'47,"24"-25"-47,-24 25 0,25 0 15,0 0-15,0-1 16,0 1-16,-1 0 16,1 0-16,0-25 0,25 25 0,-25 0 15,24 24-15,1-49 0,-25 25 16,-1 0-16,26 0 15,-50-1-15,0 1 16,-25-25 0,25-25-1,-25-24-15</inkml:trace>
  <inkml:trace contextRef="#ctx0" brushRef="#br0" timeOffset="473574.7162">18703 12055 0,'-25'0'16,"0"25"-16,25 0 16,0-1-16,-25 1 0,25 0 15,-24 50-15,-1-51 16,25 1-16,-25 0 0,25 0 15,-25 0-15,0-1 0,25 1 16,-25 0-16,25 0 16</inkml:trace>
  <inkml:trace contextRef="#ctx0" brushRef="#br0" timeOffset="474111.118">19050 11906 0,'0'0'0,"25"0"15,0-25 1,-1 25 0,1 0-16,0 25 15,0-25-15,0 25 0,-1 0 16,1 0-16,25 24 16,-50-24-16,25-25 0,-25 25 15,0 0-15,0 24 0,-25-24 16,25 0-16,-25 0 0,0 0 15,0-1-15,1 26 0,-1-25 16,0 0-16,0-25 0,0 0 0,1 24 16,-1-24-1,50 0 17,-1 0-17,1-24-15,25 24 16,-25 0-16,-1 0 15,1 0-15,0 0 16,0 0-16,0 0 0,-1 0 16,1 0-16,0 0 0,0 0 15,0 0-15,-25-25 16</inkml:trace>
  <inkml:trace contextRef="#ctx0" brushRef="#br0" timeOffset="474395.3653">19670 11857 0,'0'24'31,"0"1"-16,0 0-15,0 0 0,0 0 16,0-1-16,0 26 0,0-25 0,0 0 16,0-1-16,0 1 15,0 50-15,0-50 0,0-1 16,0 1-16,0 0 0,0 0 16,0 0-16,0-1 0,0-48 31</inkml:trace>
  <inkml:trace contextRef="#ctx0" brushRef="#br0" timeOffset="474653.6883">19869 12055 0,'0'0'16,"-25"0"-1,0 0-15,0 25 16,0-25-16,25 25 15,-49-1-15,24 1 0,0 0 16,0 0 0,25 0-16,0 0 15,50-1-15,-25 1 16,0-25-16,-1 0 0,1 25 16,0-25-16,25 0 0,-26 25 15,1-25-15,25 0 0,-25 0 16,-1 0-16,1 0 0</inkml:trace>
  <inkml:trace contextRef="#ctx0" brushRef="#br0" timeOffset="477067.0291">20662 11931 0,'0'-25'0,"25"25"63,0 0-63,-25 25 15,25-25-15,-25 25 0,25 0 0,-1-1 16,1-24-16,0 25 16,0 0-16,24 25 15,-49-26-15,25-24 0,0 25 16,0 0-16,0 25 0,-1-50 0,-24 25 16,25-1-16,0 1 15,0 0-15,-25-50 47,0 0-47,-25 1 16</inkml:trace>
  <inkml:trace contextRef="#ctx0" brushRef="#br0" timeOffset="477376.212">21034 11906 0,'0'-25'16,"-24"25"15,24 25-15,-25 0-16,0 0 0,0 0 0,25-1 15,-25 1-15,-24 25 0,24-25 16,0 24-16,25-24 15,-25 0-15,-24 49 0,24-49 0,0 0 16,25 0-16,-25-25 0,25 25 16,-25-1-16,25 1 0,0 0 15,25-50 17,-25 0-32,50 1 15</inkml:trace>
  <inkml:trace contextRef="#ctx0" brushRef="#br0" timeOffset="478792.7076">21853 11782 0,'0'-25'16,"0"50"15,-25 0-15,25 0-16,0 0 0,0-1 15,0 1-15,0 0 16,0 0-16,-25 0 15,25-1-15,0 1 0,0 25 16,0-25-16,0-1 0,0 1 16,0 0-16,0 0 0,-24 0 15,24 0-15,0-1 0,0 1 16,0 0-16,0 0 16,0-50 30</inkml:trace>
  <inkml:trace contextRef="#ctx0" brushRef="#br0" timeOffset="479393.1238">22349 11609 0,'0'24'31,"-25"1"-31,25 0 15,0 0 1,-25-25-16,25 25 0,-24 24 16,24-24-1,-25 0-15,25 0 0,-25 24 16,25-24-16,0 0 16,-25 0-16,25-1 0,0 26 15,-25-25-15,25 0 0,0-1 0,0 1 16,0 0-16,0 0 15,0 0-15,0 0 0,0-1 16,25-24-16,-25 25 0,0 0 0,0 0 16,25-25-16,-25 25 15,25-25-15,0 24 16,-1-24 0,1 0-16,0-24 15,-25-1 1,25 25-16,-25-25 0,0 0 15,25 0-15,-25 1 16,0-1-16,-25 0 16,0 25-1,0 0-15,0 0 16,1 0-16,-1 25 0,0-25 0,0 25 16,0-25-16,1 24 0,-26 1 15,50 0-15,-25-25 16,0 25-16</inkml:trace>
  <inkml:trace contextRef="#ctx0" brushRef="#br0" timeOffset="488692.0585">22820 12005 0,'0'0'0,"-24"0"16,48 0 47,-24 25-32,25-25-16,0 0 1,0 0-16,0 25 16,-1-25-16,26 0 15,-25 0-15,0 0 16,-1 0-16,1 0 16,0 0-1,-50 0 32,0 0-47,1 0 16</inkml:trace>
  <inkml:trace contextRef="#ctx0" brushRef="#br0" timeOffset="488907.4914">22870 12154 0,'0'0'0,"-25"0"0,25 25 16,25-25 31,0 0-47,0 25 0,-1-25 15,1 0-15,0 0 16,0 0 0,-25-25-16,25 25 31,-1-25-31</inkml:trace>
  <inkml:trace contextRef="#ctx0" brushRef="#br0" timeOffset="489872.5182">23713 11956 0,'-25'0'0,"25"-25"31,0 0-31,25 25 32,-25-25-32,0 1 15,25 24-15,-25-25 16,25 25-16,-25-25 0,25 25 15,-1 0-15,1 0 16,0 0-16,0 25 16,0-25-1,-25 25-15,0-1 16,25 1-16,-25 0 16,0 25-1,0-26-15,0 1 16,0 0-16,0 0 0,-25 24 15,0-24-15,25 0 0,-25 0 16,0-25-16,0 50 0,1-26 16,-1 1-16,25 0 0,-25-25 0,0 25 15,0 0-15,1-1 16,-1 1 0,0-25-1,25-25 1,0 1-1,0-1 1,25 25 0,0 0-1,-1 0-15,1 0 16,0 0-16,0 0 31,0 0-31,-25 25 0,24-25 16,1 24-16,0-24 15,0 0-15,0 0 16,24 0-16,-24 0 16,0 0-1,-25-24 1,25 24-16,-25-25 0,0 0 16,25 0-16</inkml:trace>
  <inkml:trace contextRef="#ctx0" brushRef="#br0" timeOffset="490313.3487">24185 11683 0,'24'-25'16,"-24"0"-1,25 25-15,0 0 16,-25 25 0,25-25-16,-25 25 15,0 0-15,0 0 16,0 24-16,-25-24 15,25 0-15,-25-25 16,25 25-16,-25-1 16,1-24-16,-1 0 15,50 0 32,-1 0-47,1 0 16,0 0-16,0 0 15,0 0-15,-1 0 0,1 0 16,0 0 0</inkml:trace>
  <inkml:trace contextRef="#ctx0" brushRef="#br0" timeOffset="490741.2158">24557 11981 0,'0'24'47,"24"-24"-47,-24 25 0,25 0 15,0 0-15,0 0 16,-25-1-16,25 1 0,-1 0 15,1 0-15,0 0 0,0-25 16,0 25-16,-1-1 0,1 1 16,0-25-16,-25-25 47</inkml:trace>
  <inkml:trace contextRef="#ctx0" brushRef="#br0" timeOffset="490955.6652">24829 11956 0,'-24'25'32,"24"-1"-32,-25 1 0,0 0 15,0 25-15,25-26 16,-25 26-16,1-25 0,-1 0 15,0 0-15,0 24 16,0-24-16,1 0 0,24 0 0,-25-25 16,25 24-16</inkml:trace>
  <inkml:trace contextRef="#ctx0" brushRef="#br0" timeOffset="491464.7179">25177 11906 0,'0'0'0,"0"-25"15,25 1 16,-1 24-15,1 0-16,0 0 0,0 0 16,0 24-16,-1-24 15,1 25-15,0 0 16,-25 0-16,0 0 0,0-1 16,0 1-16,0 0 15,0 0-15,-25 24 0,25-24 16,-25 0-16,1 0 0,-1 0 0,-25 0 15,50-1-15,-25 1 0,1 0 16,-1-25-16,25 25 16,-25-25-16,0 0 15,50 0 17,25-25-32,-26 25 15,1-25-15,0 25 16,0 0-16,0 0 0,-1 0 15,1 0-15,0 0 16,0 0-16,0 25 0,-1-25 16,1 0-1,0 0-15</inkml:trace>
  <inkml:trace contextRef="#ctx0" brushRef="#br0" timeOffset="491745.9523">25772 11956 0,'0'0'0,"0"25"31,25-25-31,-25 24 16,25-24-16,-25 25 0,49 0 15,-24 0-15,0 0 0,0-25 16,0 24-16,24 1 0,-24 0 16,0 0-16,0-25 0,-1 0 15,26 25-15,-25-25 16,-25-25 0,0 0-16</inkml:trace>
  <inkml:trace contextRef="#ctx0" brushRef="#br0" timeOffset="491964.4359">26119 11906 0,'-24'0'16,"24"25"0,-25 0-16,25 0 15,-25 24-15,25-24 0,-25 0 16,25 0-16,-25-1 0,1 1 15,-1 50-15,25-50 0,-25-1 16,25 1-16,-25-25 0,0 50 16</inkml:trace>
  <inkml:trace contextRef="#ctx0" brushRef="#br0" timeOffset="492496.1288">26442 11881 0,'25'-24'0,"-1"-1"31,1 25-31,0 0 16,0 0-1,0 25-15,-1-1 0,1 1 16,0 0-16,0-25 16,0 50-16,-1-26 0,1 1 15,-25 0-15,0 0 0,0 0 16,0-1-16,0 1 0,0 0 16,0 0-16,-49 0 0,-1 24 15,25-24-15,0-25 0,1 25 0,-1 0 16,-25 0-16,25-1 0,1-24 15,24 25-15,-25-25 0,0 0 16,25-25 15,25 25-31,-25-24 16,49 24 0,-24 0-16,0 0 15,0 0-15,0 0 16,-1 0-16,1 0 15,0 24-15,0-24 16,0 0-16,-1 0 0,26 0 16,-25 0-1,0 0-15,-1-24 16,-24-1-16,0 0 16,0 0-16</inkml:trace>
  <inkml:trace contextRef="#ctx0" brushRef="#br0" timeOffset="492808.3025">26938 11584 0,'25'-25'0,"-1"25"47,-24 25-31,0 0-16,0-1 16,0 1-16,0 0 15,0 0-15,0 0 0,0-1 16,0 1-1</inkml:trace>
  <inkml:trace contextRef="#ctx0" brushRef="#br0" timeOffset="493118.4924">27161 11584 0,'25'-25'0,"-25"50"47,0 0-32,0-1-15,-25 1 0,25 0 0,-25-25 16,25 25-16,0 0 0,0-1 16,0 1-16,25-25 15,0 0 1,0 0-16,0 0 0,-25-25 15,24 25-15,-24-24 0,25-1 16,-25-25-16,0 25 16,-25 1-16,25-1 0,-24 25 15,-1 0-15,0 0 16,0 0-16,0 0 16</inkml:trace>
  <inkml:trace contextRef="#ctx0" brushRef="#br0" timeOffset="494102.4499">27632 12055 0,'0'-25'16,"0"50"15,0 0-15,25-25-16,-25 25 16,25-1-16,0 1 0,0 0 15,-25 0-15,24-25 16,26 50-16,-25-50 0,0 24 15,-1 1-15,26 0 0,-25-25 16,-25 25-16,0-50 31,-25 0-15,25 0-16</inkml:trace>
  <inkml:trace contextRef="#ctx0" brushRef="#br0" timeOffset="494295.9371">27905 12005 0,'-25'50'31,"25"-25"-15,-24 0-16,24-1 16,-25 1-16,0 0 0,0 50 0,0-51 15,1 1-15,24 0 16,-25 0-16,0 24 0,25-24 15</inkml:trace>
  <inkml:trace contextRef="#ctx0" brushRef="#br0" timeOffset="494885.4164">28377 11906 0,'0'0'0,"0"-25"16,24 25-16,-24-24 15,25 24-15,0 0 16,0 0 0,0 0-1,-1 24-15,1-24 16,-25 50-16,25-25 15,-25 0-15,0-1 0,25 1 16,-25 0-16,0 25 0,0-26 16,0 1-16,0 0 0,0 0 15,-25 25-15,0-26 0,0 1 16,1 0-16,-1-25 0,0 25 16,-25 0-16,26-1 0,-1 1 15,0-25-15,0 0 0,25-25 47,0 1-47,0-1 16,25 25-1,0 0 1,-25-25 0,25 25-16,-1 0 0,1 0 15,0 0-15,0 25 16,24 0-16,-24-25 15,0 0 1,0 0-16,0 0 16,-1 0-16,-24 24 0,25-24 15,0 0-15,0 0 0,0-24 16,-1-1 0,-24 0-16,0 0 15</inkml:trace>
  <inkml:trace contextRef="#ctx0" brushRef="#br0" timeOffset="495488.7011">28897 11509 0,'25'0'0,"-25"25"31,0 0 0,0 0-31,0 0 16,-25-1-1,1 1-15,24 0 16,-25 0 0,0 0-16,25-1 15,-25-24-15,25 25 0,25-25 63,0 0-48,0 0-15,-1-25 16,1 25-16,0 0 0,0 0 16,24 0-16,-24 0 15,0 0 1,0 0-1,-25-24 48,0-1-47,-25 0-16</inkml:trace>
  <inkml:trace contextRef="#ctx0" brushRef="#br0" timeOffset="495651.007">29021 11633 0,'0'25'47,"0"0"-31,0 0-16,0 0 0,0-1 16,0 1-16,0 25 15,0-25-15,-24-1 16,24 1-16,-25-25 0</inkml:trace>
  <inkml:trace contextRef="#ctx0" brushRef="#br0" timeOffset="509772.3211">22944 13122 0,'-24'0'15,"73"0"16,-24 0-15,0 0 0,0 0-16,-1 0 0,1 0 15,0 0-15,0 0 16,0 0-16,-1 0 16,1 0-16</inkml:trace>
  <inkml:trace contextRef="#ctx0" brushRef="#br0" timeOffset="509951.8697">22994 13246 0,'0'0'0,"50"0"46,-26 0-30,26 0-16,-25 0 16,0 0-16,-1 0 0</inkml:trace>
  <inkml:trace contextRef="#ctx0" brushRef="#br0" timeOffset="513144.5823">23688 13122 0,'0'-25'15,"-24"25"1,24-25 31,24 25-47,1 0 15,-25-25 1,25 25-16,0 0 16,-25-25-16,49 25 0,-24 0 15,0 0-15,0 0 16,0 0 0,0 0-1,-25 25-15,0 0 16,0 0-16,0 24 15,0-24-15,0 0 16,0 0-16,0 0 16,-25 24-16,25-24 0,-25 0 15,0 0-15,25 0 0,-25-1 16,0 26-16,1-25 0,-1-25 0,0 25 16,25-1-16,-50 26 15,26-50-15,24 25 0,-25 0 16,0-25-16,0 24 0,0 1 0,1-25 15,-1 0 1,0 0-16,0-25 31,25 1-15,0-1 0,0 0-1,25 25 1,0 0-1,0 0-15,-1 0 16,1 0 0,0 0-16,0 0 15,0 0-15,-1 25 16,1-25-16,0 25 16,0-25-1,0 0-15,-1 0 0,1 0 16,0 0-16,0 0 15,0 0-15,0 0 16,-1 0-16,-24-25 31,0 0 1,0 0-17</inkml:trace>
  <inkml:trace contextRef="#ctx0" brushRef="#br0" timeOffset="514182.7808">24185 12898 0,'0'-24'32,"0"48"46,0 1-47,0 0 16,0 0 0,0 0-32,-25-25-15,25 24 16,0 1 0,-25 0-1,25 0 1,0 0-1,0-50 79,0 0-63</inkml:trace>
  <inkml:trace contextRef="#ctx0" brushRef="#br0" timeOffset="514720.4386">24284 12898 0,'0'-24'31,"0"48"32,25-24-63,-1 0 15,1 0-15,25 0 16,-25 0 0,-1 0-16,1 0 0,0 0 0,0 0 15,0 0 17,-25-24-32,-25 24 31,0 0-16,25 24-15,0 1 16,-25-25 0,25 25-16,0 0 15,-25 0 1,25-1-16,0 1 0,-24 0 16,24 0-16,0 0 15,0-1-15,-25-24 16,25 25-1,0 0 1,-25-25 15,25-25-15</inkml:trace>
  <inkml:trace contextRef="#ctx0" brushRef="#br0" timeOffset="514924.9852">24333 13047 0,'0'-25'16,"25"25"15,25 0-31,-25 0 16,-1 0-1,1 0-15,0 0 0,0 0 16</inkml:trace>
  <inkml:trace contextRef="#ctx0" brushRef="#br0" timeOffset="526641.6675">24829 13246 0,'25'0'125,"0"0"-110,0 0 1,0 0-16,0 0 15,-1 0-15,1 0 16,-50 0 62</inkml:trace>
  <inkml:trace contextRef="#ctx0" brushRef="#br0" timeOffset="526853.2893">24805 13370 0,'-25'25'16,"50"-25"15,-1 0-15,1 0-16,0 0 15,0 0 1,0 0-16,0 0 16,-1 0-1,-24-25 1</inkml:trace>
  <inkml:trace contextRef="#ctx0" brushRef="#br0" timeOffset="527921.8229">25971 13196 0,'-25'0'15,"25"-25"32,0 0-31,0 1 0,25 24-16,-25-25 15,24 25-15,1 0 16,0 0-16,-25-25 0,25 25 15,0 0-15,-1 0 16,1 25-16,-25 0 16,25-1-16,-25 1 15,0 0-15,0 0 16,0 0-16,0 0 0,0-1 16,0 1-16,0 0 0,-25 0 15,0 0-15,25-1 0,-24 1 16,24 0-16,-25 0 0,0 24 15,0-24-15,-24 25 16,24-25-16,-25 24 16,25-49-16,25 25 15,-25-25-15,25-25 16,0 0 0,0 1-16,0-1 15,25 25 1,-25-25-16,25 25 15,-25-25-15,25 25 0,0 0 16,0 0 0,-1 0-16,-24 25 15,25-25-15,0 25 16,25-25-16,-26 0 16,1 0-1,0 0-15,0 0 0,0 0 16,-1-50-1,-24 25-15</inkml:trace>
  <inkml:trace contextRef="#ctx0" brushRef="#br0" timeOffset="528309.9201">26442 12923 0,'0'-25'0,"-25"25"16,50 0 15,0 0-15,-1 0-16,1 0 15,-25 25-15,25-25 0,0 0 16,-25 25 31,-25 0-32,25 0 1,-25-1-16,25 1 16,0 0-16,0 0 0,-25 24 15,25-24-15,0 0 0,-24-25 16,24 25-16,0 25 0,-25-50 15,25 24-15,0 1 16,-25-25-16</inkml:trace>
  <inkml:trace contextRef="#ctx0" brushRef="#br0" timeOffset="528453.6777">26392 13122 0,'-25'-25'15,"50"25"16,50 0-15,-51 0-16,1 0 0,0 25 16,25-25-16</inkml:trace>
  <inkml:trace contextRef="#ctx0" brushRef="#br0" timeOffset="528710.3712">26839 13246 0,'0'0'15,"-25"0"-15,50 25 32,-1-25-32,1 24 15,0 1-15,0-25 0,0 25 16,-1 0-16,26 0 0,-25-1 15,0 1-15,0-25 0,-25 25 16,24-25-16,-24 25 0,0-50 31</inkml:trace>
  <inkml:trace contextRef="#ctx0" brushRef="#br0" timeOffset="528917.3948">27136 13146 0,'-24'0'16,"24"25"0,-25 0-16,0 0 0,25 0 15,0 0-15,-25-1 16,0 26-16,0 0 0,1-1 16,-1-24-16,0 25 0,0-26 0,0 26 15,25-25-15,-24 0 0,24-1 16,-25-24-16,25 25 0</inkml:trace>
  <inkml:trace contextRef="#ctx0" brushRef="#br0" timeOffset="529460.9416">27434 13146 0,'0'-24'0,"0"48"0,25-48 32,0 24-32,-1 0 15,-24 24-15,25-24 16,0 0-16,-25 25 0,25 0 15,0-25-15,-1 50 0,-24-25 16,25-1-16,-25 1 16,0 0-16,0 25 0,0-26 0,-25 1 15,25 0-15,-24 0 0,-26 49 16,25-49-16,0 0 16,1 0-16,-1-25 0,0 24 0,0 1 15,0 0-15,1-25 16,24-25-1,0 0 1,24 25 0,1-24-1,0 24-15,0 0 16,0 0-16,-1 0 16,1 0-16,0 0 0,0 0 0,0 0 15,-1 0-15,1 0 0,0 0 16,0 0-16,0 0 15,-25-25-15,24 0 16,-24-25 0,0 26-16,25 24 15</inkml:trace>
  <inkml:trace contextRef="#ctx0" brushRef="#br0" timeOffset="529735.2271">27880 12923 0,'0'0'0,"-24"25"47,24 0-47,0 0 15,0-1-15,-25 1 16,25 0-16,0 0 16,-25-25-16,25 25 0,25-50 31</inkml:trace>
  <inkml:trace contextRef="#ctx0" brushRef="#br0" timeOffset="529989.5679">28054 12948 0,'-25'0'0,"0"0"15,25 25 1,0 0-16,-24-1 16,24 1-16,0 0 0,0 0 15,24-25-15,1 25 16,0-25-16,0 0 15,0 0-15,-25-25 16,25 0-16,-1 0 16,-24 0-16,-24 1 15,-1 24 1,0 0-16,0 0 0,0 0 16,0 0-16</inkml:trace>
  <inkml:trace contextRef="#ctx0" brushRef="#br0" timeOffset="530568.7442">25003 14436 0,'0'0'0,"0"25"47,25-25-32,25 0 1,-26 0-16,-24 25 0,50-25 15,-25 0-15,0 0 0,-1 0 16,1 0-16</inkml:trace>
  <inkml:trace contextRef="#ctx0" brushRef="#br0" timeOffset="530718.3512">25053 14560 0,'0'0'0,"0"25"15,25-25 1,-1 0-16,1 0 16,25 0-16,-1-25 0,1 25 15,24-24-15</inkml:trace>
  <inkml:trace contextRef="#ctx0" brushRef="#br0" timeOffset="533141.0326">25797 14362 0,'0'-25'16,"-25"25"47,25 25-48,0 0-15,0 0 0,-25-1 16,25 1-16,0 25 15,-25-25-15,25-1 0,0 1 16,0 0-16,0 25 0,-24-26 16,24 1-16,0 0 15,0 0-15,0 0 16,0-50 15,0 0-15</inkml:trace>
  <inkml:trace contextRef="#ctx0" brushRef="#br0" timeOffset="533724.7946">25946 14387 0,'0'0'0,"25"0"16,-1 0 15,1 0-31,0 0 16,0 0-16,0 0 15,-1 0 1,-24 25-16,25-1 16,-25 26-16,0-25 15,0 0-15,-25-1 16,25 1-16,-24 25 0,-1-25 15,0-1-15,25 1 0,-25 0 16,0 0-16,25 0 0,-24-25 16,-1 24-16,25 1 0,-25-25 15,25-25 17,0 1-32,0-1 15,0 0-15,0 0 16,0 0-1,25 25 1,0 0 0,-1 0-1,-24 25 1,25-25-16,-25 25 0,25-25 16,0 25-1,0 0-15,-1-25 0,26 24 16,-25-24-1,0 0-15,-1 0 16,1-24 0,-25-1 15,25 0-31</inkml:trace>
  <inkml:trace contextRef="#ctx0" brushRef="#br0" timeOffset="534369.0887">26541 14536 0,'25'-25'16,"0"0"-1,-1 0-15,1 0 16,0 1-16,-25-1 16,0 0-16,25 0 15,-25 0-15,0 0 0,-25 25 16,25-24-16,-25 24 16,-24 0-16,-1 0 15,25 0 1,0 24-16,1 1 15,24 0-15,-25-25 0,25 25 16,0 0-16,0 0 0,0-1 16,0 1-16,0 0 15,25 0-15,-25 0 0,0-1 16,24-24-16,1 25 0,0 0 16,0 0-16,-25 0 15,0-1-15,25-24 16,-25 25-16,0 0 15,0 0-15,0 0 0,0-1 16,-25-24-16,25 25 16,-25 0-16,0-25 15,0 0-15,1 0 16,-1 0-16,0 0 16,25-25-16,-25 25 15,25-25-15,0 1 16,0-1-16,25 0 15,0 0-15,24 0 16,-49 1-16,25 24 0,-25-25 16,25 25-16,0-25 0,24 0 15,-24 25-15,0-25 0,0 25 16,-25-24-16,25 24 0,24-50 16,-24 25-16</inkml:trace>
  <inkml:trace contextRef="#ctx0" brushRef="#br0" timeOffset="536347.9538">27260 14213 0,'0'0'0,"0"-25"16,0 0-1,0 50 32,0 0-47,0 0 16,0 0-16,-24 24 15,24 1-15,0-25 0,-25 0 0,25-1 16,-25 51-16,25-50 0,-25-1 16,25 1-16,-25 25 0,25-25 15,-24 24-15,24-24 0,-25 0 16,25 0-16,0-1 15,0 1-15,0-50 16,0 1 0,0-1-1,25 0-15,-1 0 16</inkml:trace>
  <inkml:trace contextRef="#ctx0" brushRef="#br0" timeOffset="536683.3051">27384 14461 0,'0'0'0,"-24"0"31,24 25-31,-25-25 16,-25 25 0,25 0-16,1-25 15,-1 24-15,0-24 0,0 25 16,0-25-16,1 0 15,48 0 17,-24 25-17,50-25 1,-50 25-16,25-25 16,0 25-16,-1-1 0,1 1 15,0-25-15,-25 25 16,25-25-16,0 25 0,-1-25 15,1 0 1,0 0-16</inkml:trace>
  <inkml:trace contextRef="#ctx0" brushRef="#br0" timeOffset="537753.4856">27558 14536 0,'0'24'31,"0"1"-15,-25-25 0,25 25-16,0 0 15,0-50 32,0 0-16,25 25 1,-25-25-17,25 1 32,-25-1-31,0 0-1,25 25-15,-25-25 16,0 0-16,24 1 16,-24-1-16,0 0 15,0 0-15,0 0 16,25 25-16,-25-25 0,0 1 15,0-1-15,25 25 16,-25-25-16,0 0 16,0 50 15,-25 0-15,25 0-16,-25 24 0,25-24 15,0 25-15,0-25 0,-24-1 16,24 26-16,-25 24 0,0-49 15,25 0-15,0 25 0,-25-26 16,0 26-16,25-25 0,-24 0 16,24-1-16,0 1 15,-25-25-15,50-25 16,-1 1 0,-24-1-16,25 0 15,0 25-15,0-50 0,-25 26 16,25-1-16,-1 25 0,-24-25 15,25 0-15,0 25 0,-25-25 16,25 25-16,0 0 16,-1 0-16,-24 25 15,25-25 1,-25 25-16,0 0 0,0 0 16,0-1-1,-25 1-15,1 0 0,-1 0 16,0-25-16,0 25 15,0-25 1,25-25-16,0 0 16,25 0-1,-25 0-15,0 1 0,50-1 16,-1 0 0,-24 0-16,0 0 0,0 25 15,0 0-15,-1-24 16,1 24-16,0 0 15,-25 24 1,0 1-16,0 0 16,0 0-16,0 0 15,-25-25-15,25 24 0,0 1 16,0-50 15</inkml:trace>
  <inkml:trace contextRef="#ctx0" brushRef="#br0" timeOffset="538146.495">27955 14312 0,'0'0'0,"0"-25"15,25 25 17,-1 0-17,1 0-15,25 0 16,-25 0-16,0-24 0,-1 24 15,1-25-15,0 0 0,25 0 16,-26 0-16,1 1 0,0 24 16,-25-25-16,25 0 15,-50 25 32,25 50-47,-25-50 0,25 24 16,-25 1-16,25 25 0,-24-1 15,24 1-15,-25-25 0,0 25 16,25-1-16,-25 26 16,25-26-16,-25-24 0,25 25 0,0-26 15,0 1-15,-24 25 0,24-25 16,0-1-16,-25 1 0,25 0 16,-25-25-16,25-50 15,0 1 1</inkml:trace>
  <inkml:trace contextRef="#ctx0" brushRef="#br0" timeOffset="538301.0892">28079 14536 0,'0'0'15,"25"0"17,0 0-17,24 0-15,-24 0 0,0 0 0,0 24 16,24-24-16,-24 0 15,0 0-15,0 25 16</inkml:trace>
  <inkml:trace contextRef="#ctx0" brushRef="#br0" timeOffset="538801.0156">28501 14585 0,'0'-25'0,"0"1"31,-25 24-31,0 24 31,0 1-31,25 0 0,-25-25 16,1 25-16,-1 0 0,25-1 16,0 1-1,25 0-15,-25 0 16,24-25-16,1 25 16,0-25-16,-25 24 0,-50-24 46,26 0-46,-26 0 16,25 0-16</inkml:trace>
  <inkml:trace contextRef="#ctx0" brushRef="#br0" timeOffset="539339.601">26243 15180 0,'0'0'0,"-24"0"16,-1 0 0,50 0 15,-1 0-31,1 0 16,0 0-16,0 0 15,0 0-15,24 0 0,50 0 16,-49 0-16,24 0 0,-24 25 0,24-25 15,1 0-15,74 0 0,-75 0 16,1 0-16,-26 0 0,26 0 16,49 0-16,-100 0 0,26 0 15,0 0-15,-1 0 0,1 0 16,49 0-16,-49 0 0,-1-25 0,-24 25 16,25 0-16,-1-24 0,-24 24 15,0 0-15,-50 0 31,0 0-15,-24 24-16,24-24 0,0 0 16,0 0-16,-24 0 0,24 0 15,-74 0-15</inkml:trace>
  <inkml:trace contextRef="#ctx0" brushRef="#br0" timeOffset="539807.1578">26491 15304 0,'25'0'62,"0"0"-46,0 0-16,0 0 16,-1 0-1,1 0-15,0 0 0,0 0 16,24 0-16,-24 0 15,0 0-15,25 0 0,-26 0 0,26 0 16,0 0-16,-26 0 0,26 0 16,-25 0-16,0 0 0,49 0 15,-49 0-15,0 0 0,0 0 16,-1 0-16,26-24 0,-25 24 0,0 0 16,-1 0-16,1 0 15,0 0-15,0 0 0,0 0 16,-1-25-1,-24 0 1</inkml:trace>
  <inkml:trace contextRef="#ctx0" brushRef="#br0" timeOffset="573267.7103">13990 5159 0,'0'0'0,"0"-24"16,0-1-16,0 0 16,0 0-1,0 0 17,-25 25-32,25-24 0,-25 24 15,-24-25-15,24 25 16,0 0-1,0 0-15,0 0 16,25 25-16,-24-25 16,24 24-16,0 1 0,0 0 15,24 0-15,-24 0 16,25-1 0,0 1-16,0 0 0,0 25 15,-25-26-15,24-24 0,-24 25 16,25 0-16,-25 0 0,0 24 15,0-24-15,0 0 0,0 0 16,-25-25-16,1 25 0,-1-25 16,0 0-1,0-25-15,25 0 0,0 0 16,-25 0-16,25 1 0,0-1 16,25-25-16,25 25 0,-25-24 0,-1 24 15,1 0-15,50-24 0</inkml:trace>
  <inkml:trace contextRef="#ctx0" brushRef="#br0" timeOffset="595261.3403">30237 9351 0,'-25'0'32,"0"0"-32,50 0 62,0 0-62,0 0 16,24 0-16,-24-24 15,25 24-15,-1 0 0,1 0 0,0-25 16,24 25-16,-24 0 0,-26-25 16,26 25-16,-25 0 0,0 0 15</inkml:trace>
  <inkml:trace contextRef="#ctx0" brushRef="#br0" timeOffset="595842.1065">30882 10567 0,'-25'0'15,"75"0"17,-26 0-17,1 0 1,25 0-16,-25 0 0,-1 0 15,1-25-15,0 25 0,49 0 16,-49 0-16,0 0 0,0-25 16,0 25-16,0 0 15,-1 0-15</inkml:trace>
  <inkml:trace contextRef="#ctx0" brushRef="#br0" timeOffset="596122.3651">31031 10418 0,'24'0'15,"-24"25"17,0 0-17,0-1-15,0 1 0,0 0 0,0 0 16,0 0-16,-24 24 16</inkml:trace>
  <inkml:trace contextRef="#ctx0" brushRef="#br0" timeOffset="596526.8985">30683 9277 0,'25'25'16,"-25"0"-16,25-1 0,-25 1 15,25 0-15,0 25 16,-25-26-16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01:28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10889 6722 0,'-25'0'16,"25"-25"-16,25 50 78,0-25-62,-25 25-1,25-25-15,-25 25 0,25-25 16,-1 24-16,1 1 16,0 0-16,0 0 15,0-25 1,-25 25-16,24-25 0,-24 25 16,25-25-1,-25-25 95,-25 25-110,25-25 15</inkml:trace>
  <inkml:trace contextRef="#ctx0" brushRef="#br0" timeOffset="325.1321">11063 6722 0,'0'25'47,"-25"-25"-31,0 25-16,25-1 15,-25 1-15,1 0 16,-1 0-16,25 0 16,-25-25-16,25 25 0,-25-1 15,0 1-15,25 0 16,-24-25-1,48 0 17</inkml:trace>
  <inkml:trace contextRef="#ctx0" brushRef="#br0" timeOffset="9317.8847">14312 4514 0,'0'-24'31,"0"48"63,0 1-78,0 0-1,0 0 1,-25 0-16,25-1 0,0 1 15,0 0-15,-24 0 16,24 0-16,0-1 0,0 1 16,0 25-16,0-25 15,-25 0-15,25-1 16,0 1-16,0 0 0,0 0 16,0 0-16,-25-25 15,25 24-15,0 1 16,25-25 78,0 0-79,-1 0 1,1 0-1,0 0 1,0 0-16,0 0 16,24 0-1,-24 0-15,0 0 16,0 0-16,0 0 16,-1 0-16,1 0 15,0 0-15,0 0 0,0 0 16,-1 0-16,1 0 15,0 25-15,0-25 16,0 0-16,-1 0 16,1 0-16,0 0 15,0 0 1,0 0-16,-1 0 16,-24 25-16,25-25 0,25 0 15,-25 0 1,-1 0-16,26 0 15,-25 0-15,0 0 16,-1 0-16,1-25 16,0 25-16,0 0 0,0 0 15,-1 0 1,1 0-16,0 0 16,0 0-16,0 25 0,0-25 0,-1 0 15,1 0-15,0 0 16,25 0-16,-26 0 0,1 0 15,0 0-15,0 0 16,0 0-16,-1 0 16,-24-25 77,25 25-61,-25-25-32,0 0 15,0 1 1,25 24-16,-25-25 16,0 0-16,0 0 15,0 0-15,0 1 0,0-1 16,0 0-16,0-25 15,0 25-15,0 1 16,0-1-16,0 0 0,25-25 0,-25 26 16,0-1-16,0 0 15,0 0-15,0 0 16,0 1 0,0-1-1,-25 25 16,25-25 1,-25 25-32,0 0 31,1 0-15,-1 0-1,25 25 1,-25-25-16,-25 25 15,26-25 1,-1 0-16,0 0 0,-25 24 16,26-24-16,-1 0 15,0 0-15,0 0 0,-25 0 16,26 0-16,-1 0 0,-25 0 16,25 0-16,-24 0 15,-1 0-15,25 0 0,1 0 0,-1 0 16,0 0-16,-25 0 0,26 0 15,-1 0-15,0 0 0,0 0 16,-24 0-16,24 0 0,0 0 16,0 0-16,0 0 0,1 0 15,-26 0-15,25 0 0,0 0 16,1 0-16,-1 0 0,0 0 0,-25 0 16,26 0-16,-1 0 15,0 0-15,0 0 16,0 0-16,0 0 0,1 0 15,-1 0 1</inkml:trace>
  <inkml:trace contextRef="#ctx0" brushRef="#br0" timeOffset="27472.4137">8756 8136 0,'-25'0'32,"25"-25"30,-25 25-62,1 0 94,24 25-47</inkml:trace>
  <inkml:trace contextRef="#ctx0" brushRef="#br0" timeOffset="29436.1802">26888 4936 0,'0'-25'16,"-25"25"-16,25-24 16,0 48 62,0 1-47,0 0-31,-24 0 16,24 0-16,0-1 15,0 1-15,-25 25 0,25-25 16,0-1-16,0 1 0,-25 0 15,25 0-15,0 24 16,0-24-16,0 0 0,-25 0 0,25 0 16,0 24-16,0-24 0,0 0 15,-25 0 1,25-50 15,0 0-15,0 0-1,25 25 17,0 0-17,0 0-15,-25-25 16,25 25-16,-1 0 0,26 0 16,-25 0-16,0 0 15,-1 0-15,1 0 16,0 0-16,0-24 15,0 24 1,-25-25 0</inkml:trace>
  <inkml:trace contextRef="#ctx0" brushRef="#br0" timeOffset="29863.0412">27260 5159 0,'0'-24'16,"-24"24"15,24 24-15,-25-24 0,25 25-1,-25 0-15,25 0 0,0 0 16,0-1-16,0 1 15,0 0 1,0 0-16,25-25 16,0 0-16,-1 0 15,1 0-15,0 0 16,-25-25-16,25 25 0,0-50 16,-1 26-16,-24-1 15,25 0-15,-25 0 16,0 0-1,-25 25-15,1 0 16,24-24-16,-25 24 0,0 0 16,0 0-1,25 24 1,25-24 0</inkml:trace>
  <inkml:trace contextRef="#ctx0" brushRef="#br0" timeOffset="30312.8432">27657 5209 0,'25'0'0,"-25"-25"16,0 0-1,25 25-15,-25-24 16,-25 24-1,0 0 1,0 0-16,1 0 16,-1 24-1,25 1-15,-25-25 0,25 25 16,0 0-16,-25 0 16,25-1-16,25 1 15,0-25 1,0 0-1,-1-25-15,1 1 0,0-1 16,0 25-16,-25-25 16,0 50 46,0 0-62,0-1 16,0 1-1,25-25-15,-25 25 0,24-25 16,26 0-16</inkml:trace>
  <inkml:trace contextRef="#ctx0" brushRef="#br0" timeOffset="30969.4459">28029 5259 0,'0'0'15,"25"-25"-15,0 0 16,-25 0-16,0 0 31,0 1-15,-25 24-1,0 0 1,0 0-16,1 0 16,-1 24-1,0-24-15,25 25 16,-25-25-16,25 25 0,0 0 15,-25-25-15,25 25 16,0-1 0,0 1-16,25-25 15,0 25 1,0-25-16,0 0 16,-1-25-1,1 25-15,0-25 0,0 1 16,0-26-1,0 50-15,-25-25 0,24 0 16,-24-24-16,25 49 0,-25-25 16,0 0-16,25 0 15,-25 1-15,25-1 0,-25 0 0,0 0 16,0 0 0,0 50 15,-25-25-16,25 25-15,0 0 16,0 0-16,-25-25 16,25 24-16,0 26 0,0-25 15,0 0-15,0-1 0,-25-24 16,25 50-16,0-25 0,0 0 16,0-1-16,0 1 15,-24 0-15,24 0 16,0 0-1,0-50 32,0 0-47,24 0 16</inkml:trace>
  <inkml:trace contextRef="#ctx0" brushRef="#br0" timeOffset="31562.8642">28401 4887 0,'25'0'63,"0"0"-47,0 0-1,0 0-15,-1 0 16,1 0-16,-25 24 94,-25-24-94,25 25 15,0 0-15,-24 0 16,24 0-16,0-1 15,-25 26 1,25-25-16,0 0 16,0-1-16,-25 26 15,25-25-15,0 0 16,0-1-16,0 1 16,0 0-16,0 0 15</inkml:trace>
  <inkml:trace contextRef="#ctx0" brushRef="#br0" timeOffset="31756.3478">28327 5358 0,'0'25'16,"50"-25"15,-26 0-31,1 0 16,0 0-16,0-25 16,24 25-16,-24 0 0,0 0 15</inkml:trace>
  <inkml:trace contextRef="#ctx0" brushRef="#br0" timeOffset="32651.076">29294 4936 0,'0'0'0,"-24"0"15,24-25 32,24 25-31,1 0-1,0-24-15,0 24 16,0 0-16,-1 0 0,1 0 16,-25 24-1,25-24-15,-25 25 0,25-25 16,-25 25-16,0 0 15,0 0 1,0-1-16,0 1 0,-25 0 16,25 0-16,0 0 15,-25-1-15,0-24 0,1 50 16,-1-25-16,0 0 16,0-1-16,0 1 15,1-25-15,24 25 16,-25 0-16,0-25 15,25-25 32,25 25-31,-25-25-16,25 25 0,-1-25 16,1 25 15,0 0-16,0 0 1,0 0 0,-1 0-1,1 0-15,0 0 16,0 0 0,0 0-16,-1 0 15,1-24-15,0 24 16,-25-25-16,25 25 0</inkml:trace>
  <inkml:trace contextRef="#ctx0" brushRef="#br0" timeOffset="33169.6914">29790 4936 0,'0'-25'0,"-24"25"31,24 25-15,-25-25-1,25 25-15,-25-25 16,25 25-16,-25 0 16,25-1-16,-25 1 0,25 0 15,-24 0-15,24 0 16,0-1-16,0 1 15,0 0 1,0 0-16,24-25 16,-24 25-1,25-25-15,25 24 16,-25-24 0,-1 0-1,1-24-15,0-1 16,-25 0-16,25 0 15,0 0-15,-25 1 16,0-1-16,24 0 16,-24 0-16,0 0 15,0 1-15,-24-1 16,24 0-16,-25 25 16,0 0-16,25-25 0,-25 25 15,0 0 1,1 0-1</inkml:trace>
  <inkml:trace contextRef="#ctx0" brushRef="#br0" timeOffset="34267.0376">30063 4911 0,'0'0'0,"25"0"0,0 0 31,0 0-15,-1 0-1,1 0 1,0 0-1,0 25 17,-25 0-17,0 0 1,0 0-16,0-1 31,0 1-15,-25-25-1,25 25-15,-25-25 16,0 25 0,25 0-16,-24-25 0,24 24 15,-25 1-15,25 0 16,-25-25-16,25 25 16,-25-25-1,25 25-15,0-1 16,-25-24-16,25 25 0,0 0 31,-24 0-31,48-25 78,-24-25-78,25 25 31,-25-25-15,25 25 0,0 0-1,0 0 1,-1 0 15,1 0 0,0 0 16,0 0-31,0 0 0,0 0-16,-1 0 15,1 0 1,0 0-1,0 0 1,0 0-16,-25-25 0,24 25 16,1 0-1,0-24 1,0 24 0,-25-25-16,0 0 31</inkml:trace>
  <inkml:trace contextRef="#ctx0" brushRef="#br0" timeOffset="46935.2713">14759 6821 0,'-25'0'16,"25"25"-16,0-50 94,25 25-79,-25-25 1,25 25-16,-25-24 16,24-1 15,-24 0-31,25 0 31,-25 0-15,0 1-1,25-1 17,-25 0-17,0 0 1,0 0 15,0 1-15,0-1-1,0 0 1,0 0 0,0 0-1,0 1 32,25 24-47,-50 0 94,0 0-63,25 24-31,0 1 16,-25-25-16,25 25 0,-24-25 15,24 25 1,-25 0-16,25-1 16,-25-24-1,25 25-15,0 0 0,-25-25 0,25 25 16,-25-25-16,25 25 16,-24-25 15,48-25 16,1 0-32,0 0 1,0 0 0,0 1-16,-25-1 15,24 25-15,-24-25 0,25 0 16,0 25 15,-25-25-31,0 50 156,25-25-140,-25 25 0,25-25-16,-25 25 15,24-25 1,-24 25 15,0-50 94</inkml:trace>
  <inkml:trace contextRef="#ctx0" brushRef="#br0" timeOffset="62626.7112">15255 5854 0,'0'-25'16,"0"0"15,0 0-15,-25 1 15,25-1-31,0 0 16,-25 25-1,25-25-15,-25 25 16,1-25-16,24 1 0,-25 24 15,0-25-15,0 0 0,0 25 0,25-25 16,-24 25-16,-1-25 0,0 25 0,0 0 16,0-24-16,1 24 15,-1 0-15,0 0 16,0 0-16,0 0 0,1 0 16,-1 0-16,0 0 0,-25 0 15,1 0-15,24 24 0,0-24 0,0 0 16,1 0-16,-26 0 0,25 0 15,0 25-15,1-25 16,-26 0-16,25 0 16,25 25-16,-25-25 0,0 0 15,1 25-15,-1 0 0,0-1 16,0 1-16,0 0 16,25 0-16,-24-25 0,24 25 15,-25-1-15,25 1 16,0 0-16,0 0 0,-25 0 15,25 24-15,0-24 16,0 0-16,0 0 16,0 0-16,0-1 0,0 1 15,0 0 1,25 0-16,-25 0 0,25-1 16,-1 26-1,1-50-15,-25 25 0,0 0 16,25-25-16,0 24 0,0 1 15,-1 0-15,1-25 16,25 25-16,-25 0 16,0-25-16,-1 24 15,1-24-15,0 25 0,0-25 16,0 25-16,-1-25 16,1 25-16,0-25 0,0 0 15,0 0-15,-1 0 0,1 25 0,0-25 16,0 0-16,0 24 15,24-24-15,-24 0 16,0 0-16,0 0 16,-1 25-16,1-25 0,0 0 15,0 0-15,0 0 0,24 0 16,-24 0 0,0-25-16,0 25 0,-1-24 15,1 24-15,0-25 0,0 25 16,-25-25-16,49 0 0,-24 0 15,0 1-15,0 24 16,0-25-16,-25 0 0,25 25 16,-25-25-16,24 25 0,-24-25 15,25 1-15,-25-1 16,0 0-16,0 0 16,0 0-16,0 1 15,0-1-15,0 0 16,0 0-16,0 0 15,0 1-15,-25 24 0,25-25 16,0 0-16,-24 25 16,24-25-16,-25 25 0,25-25 15,0 1-15,-25 24 16,0-25-16,0 25 16,0-25-16,1 25 15,24-25 1,-25 25-1,25-25 314</inkml:trace>
  <inkml:trace contextRef="#ctx0" brushRef="#br0" timeOffset="64223.5491">14238 5432 0,'-25'0'16,"25"-25"46,-25 25-62,25-24 16,-25 24-16,25-25 15,-24 25-15,-1-50 0,25 25 16,-25 1-16,25-1 16,0-25-16,-25 25 15,25 1-15,0-1 0,0 0 0,0 0 16,-25 0-16,25 1 0,0-1 16,0 0-16,0 0 0,-24 0 15,24 1-15,0-1 0,0 0 16,0 0-16,0 0 0,0-24 15,0 24-15,0 0 0,0 0 16,0 0-16,24 1 0,-24-1 16,0 0-16,0 0 0,0 0 15,25 1-15,-25-1 0,0 0 16,25 0 0,-25 0-16,0 1 15,25 24-15,-25-25 16,25 25-1,-25-25-15,24 25 16,1 0-16,0 0 16,0-25-16,0 25 15,-1 0 1,1 0-16,0 0 0,0 0 16,-25-25-16,25 25 15,-25-24 63</inkml:trace>
  <inkml:trace contextRef="#ctx0" brushRef="#br0" timeOffset="64445.9555">14312 4167 0,'0'0'0,"-25"0"15,50 0 1,0 0 0,0 0-1,0 0-15,0 0 16,24 25-16,-49 0 16,25-25-16,0 25 0,-25-1 15,0 1 1,0 0-16,-25-25 15,25 25-15,-25-25 0,0 25 16,1-25-16,24 24 16,-25-24-16</inkml:trace>
  <inkml:trace contextRef="#ctx0" brushRef="#br0" timeOffset="64970.5573">14932 3994 0,'0'0'0,"0"-25"0,0 0 31,-24 0 1,-1 25-17,0 0 1,25 25-16,-25-25 0,25 25 16,-25-25-16,25 25 0,0-1 15,-24 1-15,24 0 16,0 0-1,24-25 1,1 0-16,0-25 16,0 25-16,-25-25 15,25 0-15,-25 1 16,24 24-16,-24-25 0,25 25 16,-25 25 15,0-1-16,0 1-15,25 0 16,-25 0 0,25-25-1,0 0-15</inkml:trace>
  <inkml:trace contextRef="#ctx0" brushRef="#br0" timeOffset="65386.9538">15255 3944 0,'0'0'16,"0"-25"-16,0 0 0,0 1 16,-25-1 15,0 25-31,0 25 16,1-1-1,-1 1-15,25 0 16,0 0-16,0 0 15,0-1-15,25 1 16,-1-25-16,1 0 16,0-25-16,0 25 15,-25-24-15,25-1 0,-25 0 16,24 0-16,-24 0 0,25-24 16,0 24-16,-25 0 15,0 0-15,0 1 16,0 48 15,0 1-31,-25 0 16,25 0-16,0 0 15,0-1-15,0 1 0,0 0 0,0 0 16,0 0-16,0-1 16,25-24-16,0 0 15,25 0-15</inkml:trace>
  <inkml:trace contextRef="#ctx0" brushRef="#br0" timeOffset="66002.8863">15652 3845 0,'0'0'0,"0"-25"16,-25 0 0,0 25-1,0 0-15,1 0 0,-1 25 16,25 0-1,-25-25-15,25 25 0,-25-1 16,25 1-16,0 0 16,0 0-1,25-25-15,0 0 0,0 0 16,-1 0 0,1-25-16,-25 0 15,25 0-15,-25 1 16,25-26-16,-25 25 0,0 0 15,25 25-15,-25-24 0,0-1 16,0 0-16,0 50 47,0 0-31,0-1-16,0 1 15,0 0-15,24-25 0,-24 25 16,25-25-1,0 0 1,-25-25-16,25 25 16,0 0-16,-25-25 0,0 0 31,0 50 16,24-25-32,-24-25 1,25 25-16,-25-24 0,0-1 16,25 25-16,-25-25 0,25 25 15,-25-25-15,25 25 16,-1 0 0,-24 25-1</inkml:trace>
  <inkml:trace contextRef="#ctx0" brushRef="#br0" timeOffset="66723.1752">16073 3795 0,'0'0'0,"0"-25"15,0 1 1,25-1-16,-25 0 16,25 25-16,-25-25 15,0 0 1,-25 25-1,0 0-15,25 25 16,0 0-16,-24 0 16,24 0-16,0-1 15,24-24 1,26 0 0,-25 0-16,0 0 15,-1 0-15,1-24 0,0-26 16,0 50-16,-25-25 15,25 25-15,-25-25 16,0 0-16,0 1 16,0-1-1,-25 25 1,0 25-16,25-1 16,-25 1-16,25 0 15,0 25 1,0-25-16,25-25 15,-25 24-15,25-24 0,-25 50 16,25-25 0,-25 0-16,-25-25 15,0 0 1,0-25-16,25 0 0,0 0 16,0 0-16,0 1 15,25-1-15,-25 0 16,25 0-16,0 25 0,24-50 15,-24 50-15,0-24 0,0-1 16,0 25-16,-25-25 0,24 0 16,1 0-16,-50 25 15,1 0 1,24 25-16,-25-25 16,0 25-16,25 0 15,0 0-15,0-1 16,25 26-16,0-25 15,-1-25-15,1 25 0,0 0 16,-25-1 0,-25 1-1,0 0-15,1-25 16,-26 25-16,25 0 0</inkml:trace>
  <inkml:trace contextRef="#ctx0" brushRef="#br0" timeOffset="80840.2109">24656 5804 0,'0'-25'0,"0"1"78,0-1-47,0 0 0,-25 25-31,0 0 16,25-25-16,-25 25 16,1 0-16,24-25 15,-25 25-15,0 0 16,0 0-1,0-24-15,1 24 0,-1 0 16,0 0-16,0 0 16,0 0-16,1 0 15,-1-25-15,0 25 16,0 0-16,0 0 16,1 0-16,-1-25 15,0 25-15,0 0 0,0 0 16,1 0-16,-1 0 0,0 0 15,0 25-15,0-25 0,1 0 16,-1 25 0,0-25-16,0 0 0,0 0 15,0 24-15,1-24 16,-1 0-16,0 25 16,0-25-16,0 0 0,25 25 15,-24-25-15,-1 0 16,25 25-16,-25-25 15,0 0-15,25 25 16,-25-25-16,1 24 16,-1 1-1,0-25 1,25 25-16,0 0 16,-25 0-1,25 0-15,0-1 16,-25-24-1,25 25-15,0 0 16,0 0 0,0 0-16,0-1 15,0 1 1,0 0-16,0 0 16,0 0-1,25-25-15,-25 24 16,0 1-1,25 0-15,-25 0 16,25-25 0,-25 25-16,25-25 15,-25 24-15,24 1 16,1 0 0,0-25-1,-25 25 1,25-25-1,0 25 1,-1-25-16,1 24 16,0-24-1,0 0 1,-25 25-16,25-25 16,-1 0-1,-24 25-15,25-25 16,0 0-1,0 25 1,0-25-16,0 0 16,-1 0-1,1 25 1,0-25 0,0 0-16,0 0 31,-1 0-16,1 0 1,0 0 0,0 0-16,0 0 15,-1 0 1,1 0 0,0 0-1,0 0 1,0 0-1,-1 0-15,1 0 32,0 0-32,-25-25 15,25 25-15,0 0 16,-1 0 0,1 0-1,-25-25-15,25 25 16,0 0-16,-25-25 15,25 25 1,-1 0 15,-24-25-31,25 25 16,0-24 0,0 24-1,-25-25-15,25 25 0,-25-25 16,24 25-16,1 0 15,0 0-15,-25-25 16,25 25 0,-25-25-1,0 1 1,25 24-16,-25-25 16,24 25-1,-24-25-15,0 0 16,25 0-1,-25 1 1,0-1-16,0 0 16,25 0-1,-25 0-15,0 1 16,0-1 0,0 0-16,0 0 15,0-24-15,-25 49 16,25-25-16,0 0 0,0 0 15,-25 25 1,1-25 0,-1 25-16,0 0 15,0-25-15,0 25 0</inkml:trace>
  <inkml:trace contextRef="#ctx0" brushRef="#br0" timeOffset="83184.7417">15801 5060 0,'-25'0'0,"25"-25"31,25 25-15,-1 0-1,1 25 16,0 0-31,0 0 16,0 0 0,-1-1-16,1 1 0,0 0 15,-25 0-15,25-25 0,-25 25 16,25-1-16,-25 1 0,24 0 16,-24 0-16,0 0 15,0-1-15,25 1 0,-25 0 0,0 0 16,25 0-16,-25-1 0,25 1 15,-25 25-15,25-25 0,-25-1 16,0 1-16,24 0 0,-24 0 16,0 24-16,0-24 0,25 0 15,-25 0-15,25 25 16,-25-26-16,0 1 0,25-25 16,-25 25-16,0 0 0,0 0 15,25-1-15,-25 1 16,24 0-16,-24 0 15,25 0-15,0-1 16,0 1-16,0 0 16,0 0-16,-1 0 15,1-25-15,-25 24 0,25-24 16,-25 25-16,25-25 0,0 0 16,-1 25-16,1-25 15,-25 25-15,25-25 16,0 25-16,0-25 0,-1 24 15,1-24-15,25 25 0,-25-25 16,-1 0-16,-24 25 0,25-25 16,0 25-16,25-25 15,-50 25-15,24-25 0,1 24 0,25 1 16,-25-25-16,-1 0 16,1 25-16,0-25 0,0 0 0,24 25 15,-24-25-15,0 0 16,0 25-16,0-25 0,49 0 15,-49 24-15,0-24 0,-1 0 16,1 0-16,0 25 0,25-25 0,-25 0 16,24 25-16,-24-25 0,0 0 15,0 0-15,24 0 0,-24 0 16,25 0-16,-26 0 0,1 0 16,50 0-16,-26 0 0,-24 25 15,0-25-15,0 0 0,24 0 16,1 0-16,-25 0 0,-1 0 0,1 25 15,0-25-15,74 0 16,-49 0-16,-25 0 0,24 0 16,-24 0-16,50 0 15,-26 0-15,-24 0 0,25-25 16,-26 25-16,26 0 0,24 0 0,-49 0 16,0 0-16,0 0 0,0 0 15,-1 0-15,26 25 0,-25-25 16,24 0-16,-24 0 0,0 0 15,49 0-15,-49 0 0,25 0 16,-25 0-16,24 24 0,-24-24 0,49 0 16,-24 0-16,-25 0 0,0 0 15,24 0-15,-24 0 16,25 0-16,-25 0 0,-1 0 0,26 0 16,-25 0-16,24 0 15,1-24-15,-25 24 0,24 0 0,-24 0 16,0 0-16,49 0 0,-24 0 15,-25 0-15,24 0 0,1 0 16,-25 0-16,74 0 0,-25 0 16,-24 0-16,0 0 15,49 0-15,-74 0 0,24 0 16,1 24-16,0-24 0,-1 0 16,50 0-16,-74 0 0,25 0 0,-1 0 15,1 0-15,99 0 16,-100 0-16,1 0 15,0 0-15,-1 0 0,26 0 16,-51 0-16,26 0 0,-25 0 0,25 0 16,-26 0-16,26-24 15,0 24-15,-26 0 0,1-25 0,0 25 16,49-25-16,-49 25 0,0 0 16,25 0-16,-26-25 0,1 25 15,50-25-15,-51 25 0,26 0 16,-25-24-16,0 24 0,24-25 0,1 25 15,-25 0-15,-1-25 16,1 25-16,0-25 0,25 25 0,-26-25 16,1 25-16,0-24 15,0 24-15,25-25 0,-26 25 0,1 0 16,0-25-16,0 25 0,24-25 16,-24 25-16,0 0 15,0-25-15,0 25 0,24 0 16,-24-24-16,0 24 15,0 0-15,-1-25 0,1 25 16,0 0-16,0-25 0,0 25 16,-1 0-16,1-25 15,0 25 1,-25-25 0,25 25-1,0 0 1,-25-24 15</inkml:trace>
  <inkml:trace contextRef="#ctx0" brushRef="#br0" timeOffset="83590.9679">22994 6102 0,'25'0'16,"0"0"-16,-1 0 16,1 0-16,0 0 15,0 0-15,0 25 0,-1-25 16,1 0-16,-25 25 0,25-25 15,0 24-15,-25 1 16,0 0 0,0 0-1,0 24 1,0-24-16,0 0 16,0 0-1,0 0-15,0-1 0,0 1 16,-25 0-16,0 0 15,0 0-15,1-1 16,-1-24-16,0 25 16,0-25-16,0 0 15,1 0-15</inkml:trace>
  <inkml:trace contextRef="#ctx0" brushRef="#br0" timeOffset="85222.1492">24631 4514 0,'0'-24'15,"25"24"1,-25-25-16,0 0 16,25 25-16,-25-25 15,0 0 17,-25 25-32,0-24 15,0-1-15,0 0 0,1 0 16,-1 0-16,0 1 0,0 24 15,0-25-15,1 25 16,-1-25-16,-25 25 0,25-25 16,1 25-16,-26 0 0,25 0 15,-24 0-15,24 0 0,0 0 16,-25 0-16,26 0 0,-26 25 16,0-25-16,1 0 15,24 25-15,-25 0 0,25-25 16,-24 0-16,24 24 0,0-24 15,0 0-15,-24 25 0,24-25 16,0 25-16,0-25 16,1 25-16,-1 0 0,0-1 15,0-24-15,25 25 16,-25-25-16,25 25 0,-24-25 16,24 25-16,0 0 0,-25-1 15,25 1-15,-25-25 0,25 25 16,0 0-16,0 0 0,-25-1 15,25 1-15,0 0 16,0 0-16,0 0 0,0-1 16,0 1-16,0 0 15,25 0-15,-25 0 16,25 0-16,-25-1 16,0 1-16,25 0 15,-1 0 1,1 0-16,0-25 0,0 24 15,0 1-15,-1-25 16,-24 25-16,25-25 0,0 25 16,0 0-16,0-25 15,-1 24-15,1 1 16,0-25-16,0 25 16,0-25-1,-1 25-15,1-25 0,0 0 0,0 0 16,0 0-16,0 25 0,-1-25 15,1 0-15,0 0 0,0 0 16,0 24-16,-1-24 16,1 0-16,0 0 15,0 0-15,0 0 0,-1 0 0,1 0 16,25 0-16,-25 0 16,-1 0-16,1 0 15,25 0-15,-25 0 16,-1-24-16,1 24 15,0 0-15,0 0 0,0-25 16,-1 25-16,1-25 16,0 25-16,0 0 0,0 0 15,-1-25 1,1 25-16,0 0 0,-25-25 16,25 25-16,0-24 15,-1 24-15,1 0 0,-25-25 16,25 25-16,0-25 15,0 0 1,0 0 0,-1 25-16,-24-24 15,25-1-15,-25 0 16,25-25-16,-25 26 16,25-1-16,-25 0 0,0-25 0,0 25 15,0-24-15,25 24 16,-25 0-16,0-24 0,0 24 15,0 0-15,0-25 0,-25 26 0,25-1 16,-25 25-16,0-25 0,0 0 16,1 0-16,-1 25 0,-25-24 15,25 24-15,0 0 0,-49-25 16,49 25-16</inkml:trace>
  <inkml:trace contextRef="#ctx0" brushRef="#br0" timeOffset="86393.0119">25524 4961 0,'-25'0'47,"50"0"16,-25-25-48,25 25 1,0 0 0,-25-25-16,24 25 15,1 0-15,-25-24 16,25 24-1,0 0-15,-25-25 0,25 25 0,-1-25 16,1 25-16,25-25 16,-25 0-16,-1 25 0,26 0 15,-25-25-15,25 1 0,24-1 16,-24 25-16,-1-25 0,1 0 16,-25 0-16,74 1 0,-50-1 0,1 0 15,0 0-15,24 0 0,-24 25 16,74-49-16,-50 24 0,0 0 15,-24 0-15,24 1 0,1-1 16,74 0-16,-100 0 0,26 25 16,-1-25-16,-24 25 0,99-49 0,-100 49 15,26-25-15,-26 25 0,26 0 16,-26-25-16,75 25 0,-49-25 16,-26 25-16,26 0 15,-26-24-15,26 24 0,49 0 0,-75 0 16,26-25-16,-26 25 0,26 0 15,49 0-15,-75-25 0,1 25 16,0 0-16,-1 0 0,26 0 16,-1 0-16,-24 0 0,-1 0 15,1 0-15,0 0 0,49 0 16,-50 0-16,1 0 0,0 0 0,-1 0 16,1 0-16,24 0 15,-49 0-15,25 0 0,-26 0 16,1 0-16,0 0 0,0 0 15,0 0-15,-25 25 0,24-25 16,1 0-16,0 0 31,-25-25 16,-25 25-31</inkml:trace>
  <inkml:trace contextRef="#ctx0" brushRef="#br0" timeOffset="87250.9522">30113 3621 0,'25'0'15,"-25"-24"-15,0 48 63,0 1-63,0 0 16,0 0-16,0 0 15,-25 0-15,25-1 0,-25 1 0,25 0 16,0 25-16,-25-1 0,25-24 15,0 0-15,0 0 0,0-1 16,0 1-16,-25 0 16,25-50 15,0 0-31,0 1 16,25-26-16,-25 25 0,25-24 15,-25 24-15,25-25 0,-25 25 16,25-49-16,-1 24 0,1 25 15,-25 1-15,0-1 0,25 0 0,-25 0 16,25 25-16,-25-25 16,25 50 15,-25 0-31,0 0 16,0 0-16,0-1 15,25 26-15,-25-25 0,0 0 16,0 0-16,24-1 0,-24 1 15,0 25-15,25-25 0,-25-1 16,0 1-16,0 0 0,25 0 16,-25 0-16,0-1 15,-25-24 1,25-24 0,-25 24-16,1-50 0</inkml:trace>
  <inkml:trace contextRef="#ctx0" brushRef="#br0" timeOffset="87402.5489">30138 3795 0,'0'0'0,"24"0"47,1 0-31,0 0-16,0 0 0,0 0 0,0 0 15,-1 0-15,51-25 0,-50 25 16,-1 0-16,1 0 0</inkml:trace>
  <inkml:trace contextRef="#ctx0" brushRef="#br0" timeOffset="87699.7579">30783 3621 0,'0'0'0,"24"-24"16,-48 24 30,-1 0-46,0 0 16,0 0-16,25 24 0,-49 1 0,24 0 16,25 0-16,-25 0 15,25 24-15,-25-24 16,25 0-16,0 0 16,25 0-16,0-1 0,0-24 15,-1 25-15,1-25 0,0 25 16,25-25-16,-26 0 0,1 0 15,0 0-15,0 0 0,-25-25 16,25 0-16,-1 25 0,-24-24 16,0-1-16</inkml:trace>
  <inkml:trace contextRef="#ctx0" brushRef="#br0" timeOffset="88449.9076">31155 3646 0,'0'-25'15,"24"25"17,1 0-32,0 0 15,0 0 1,0 25-16</inkml:trace>
  <inkml:trace contextRef="#ctx0" brushRef="#br0" timeOffset="88596.5164">31179 3696 0,'0'25'0,"25"-25"47,0 0-31,0 0-16,25 0 0,-26 0 0,1-25 15,0 25-15,0 0 16</inkml:trace>
  <inkml:trace contextRef="#ctx0" brushRef="#br0" timeOffset="89017.9871">31676 3547 0,'-25'0'31,"25"25"-31,-25 0 15,25-1 1,-25-24-16,25 25 16,0 0-16,-25 0 15,25 0-15,0 0 16,25-1-16,0-24 16,-25 25-16,25-25 0,0 0 15,-25 25-15,24-25 0,1 0 16,0 0-16,-25-25 15,25 0-15,0 25 0,-25-24 16,24-1-16,-24-50 16,0 50-1,0 1-15,-24-1 16,-1 0-16,0 25 31</inkml:trace>
  <inkml:trace contextRef="#ctx0" brushRef="#br0" timeOffset="89427.8939">31973 3547 0,'25'-25'31,"0"25"-15,0 0-16,-1 0 16,1 0-16,0 0 0,0 0 15,0 0-15,-25 25 16,-25-25 15,0 25-31,0 0 16,0-1-16,25 1 15,-24 0 1,24 0-16,0 0 16,0 0-16,0-1 0,0 1 15,24 0 1,1-25-16,0 25 0,0-25 16,24 0-16,-24 0 15,0 0-15,0-25 16,0 25-1,-25-25-15,0 0 0,0 1 16</inkml:trace>
  <inkml:trace contextRef="#ctx0" brushRef="#br0" timeOffset="89587.4665">32072 3696 0,'-24'0'16,"24"-25"-1,24 25 1,1 0-1,25 0 1,-25 0-16,-1 0 0,1 0 0,0 0 16,0 0-16,25 0 0,-26 0 15,1 0-15</inkml:trace>
  <inkml:trace contextRef="#ctx0" brushRef="#br0" timeOffset="90086.9359">32544 3547 0,'0'0'0,"25"0"0,-25 25 63,0 0-63,-25-25 16,25 24-16,-25 1 0,25 0 15,-25 0-15,25 0 16,0 0-16,-25 24 15,25-24-15,0 0 16,0-50 15,0 0-31,0 0 16,25 1-16,0-26 16,0 25-16,0 0 0,-1 25 15,-24-25-15,25 1 0,25-26 16,-50 25-16,25 25 0,-25-25 15,0 50 17,0 0-17,0 0 1,0 0-16,0-1 0,0 1 16,0 0-16,0 0 0,0 0 15,0 0-15,0-1 16,0 1-16,0 0 0,24 0 0,-24 0 15,0-1-15,0 1 0,0 0 32,0-50-17,0 0-15</inkml:trace>
  <inkml:trace contextRef="#ctx0" brushRef="#br0" timeOffset="90240.3101">32544 3746 0,'-25'0'16,"50"0"15,0 0-31,-1 0 0,1 0 16,0 0-16,25-25 16,-26 25-16</inkml:trace>
  <inkml:trace contextRef="#ctx0" brushRef="#br0" timeOffset="90928.7926">32916 3547 0,'0'0'0,"25"0"31,-1 0-15,1 0 0,0 0-16,0 0 15,0 0 1,-25 25 0,0 0-1,24-25 1,-24 24-16,0 1 15,-24-25-15,24 25 16,-25-25-16,25 25 0,-25-25 0,25 25 16,-25-25-1,50 0 48,-25-25-48,25 25-15,0 0 16,-1 0 0,1 0-16,0 0 15,0 0-15,-25 25 63,0 0-48,0-1 1,-25 1 0,0 0-1,0 0-15,1-25 0,-1 25 16,0-25 0,25 24-16,-25-24 15,0 25 1,1-25-1,-26 0 1</inkml:trace>
  <inkml:trace contextRef="#ctx0" brushRef="#br0" timeOffset="91331.2603">32122 4142 0,'-25'0'0,"50"0"62,0 0-46,24 0 0,-24 0-16,0 0 0,0 0 0,25 0 15,-26 0-15,51 0 0,-50 0 16,-1 25-16,1-25 0,0 0 16,25 0-16,-26 0 15,1 0-15,-50 0 47,1 0-47,-1 0 16,0 0-1</inkml:trace>
  <inkml:trace contextRef="#ctx0" brushRef="#br0" timeOffset="91640.2574">32196 4242 0,'-24'0'16,"24"24"-1,24-24 1,1 0-16,0 0 16,0 0-16,0 0 0,0 25 15,-1-25-15,1 0 0,0 0 16,0 0-16,0 0 0,-1 0 15,1 0-15,0 0 0,0 0 0,0 0 16,-1 0 0</inkml:trace>
  <inkml:trace contextRef="#ctx0" brushRef="#br0" timeOffset="128798.3044">2927 6524 0,'0'0'0,"-25"0"16,50 0 78,0 0-79,0 0-15,-1 0 16,26 0-16,-25 0 0,0 0 0,-1 0 16,1 0-16,0 0 0,0 0 15,0 0-15,-50 0 63,0 0-63,0 24 15,25 1 1,0 0 0,0 0-16,-25 0 15,25-1-15,0 1 0,0 25 16,0-25-16,0-1 15,0 1-15,-24 0 0,24 25 16,-25-25-16,0-1 16,25 1-16,-25-25 0,0 25 15,1-25-15,-1 0 16,0 0-16,0 0 0,0-25 16,1 25-1,24-25-15,0 1 16,0-1-16,24 0 15,1 25-15,-25-25 16</inkml:trace>
  <inkml:trace contextRef="#ctx0" brushRef="#br0" timeOffset="129956.8868">3324 6796 0,'0'-24'16,"0"48"15,0 1-31,0 0 16,0 0 0,0 0-16,0 0 15,0-1-15,0 1 16,25-25-1,-1-25 1,-24 1-16,25-1 16,-25-25-16,25 50 15,-25-25-15,0 0 16,0 50 15,0 0-31,0 0 16,0 0-16,0 0 15,25-25-15,-25 24 16,25-24 15,-25-24-31,24 24 16,-24-25-16,0 0 0,25 25 16,-25-25-16,25 0 0,0 0 15,-25 50 32,0 0-47,0 0 16,0 0-1,0 0-15,0-1 16,25-48 15,-25-1-15,24 0-16,-24 0 15,25 0-15,0 25 32,-25 25-1,25 0-31,-25 0 16,25-25-1,-25-25 16,25 25-31,-25-25 16,24 25-16,-24-25 16,25 25-16,-25 25 31,0 0-15,0 0-16,25 0 15,0-25 16,0-25-15,-25 0-16,24 0 16,-24 0-16,25 25 15,-25-25-15,25 1 16,-25 48 31,0 26-32,0-25 1,0 0-16,0 0 0,0-1 16,0 26-16,0-25 0,0 24 15,0-24-15,0 0 0,0 49 16,0-49-16,0 0 0,0 25 16,0-26-16,0 51 15,0-50-15,0-1 0,-25-24 16,25 25-16,0-50 31,-25 1-31,25-1 16,0 0-16,0 0 0,0 0 0,0-24 15</inkml:trace>
  <inkml:trace contextRef="#ctx0" brushRef="#br0" timeOffset="130192.3978">3994 6747 0,'0'-25'0,"0"50"0,24-75 15,1 25-15,0 25 16,0 0 0,0 0-16,-1 25 0,1 0 15,-25 0-15,0 24 16,0-24-16,-25 0 16,25 0-16,-24-25 0,24 25 15,-50 0-15,25-25 0,0 0 16,1 0-16,-1 0 15,25-25 1,0-25 0,25 50-16</inkml:trace>
  <inkml:trace contextRef="#ctx0" brushRef="#br0" timeOffset="131094.8558">4688 6672 0,'0'-24'16,"-25"24"-16,25-25 16,25 25-1,0 0-15,0 0 16,-1 0-16,1 25 16,0-25-16,0 24 15,-25 1-15,0 0 16,0 0-16,0 0 0,0-1 15,-25 1-15,25 0 0,0 0 16,-25 0-16,0 0 16,1-25-16,-1 0 0,25 24 15,-25-24-15,0 0 16,0-24-16,25-1 31,0 0-15,25 25-16,0 0 15,0 0 1,0 0-16,-1 0 16,1 0-16,0 0 0,0 0 15,0 0-15,0 0 16,-1 0-16,1 0 16,0-25-16,0 25 15,0-25-15,-1 0 16,1 1-16,-25-1 31,0 0-15,-25 50 46,25 0-46,0-1-16,-24-24 15,24 25-15,0 0 0,0 0 16,0 0-16,0 0 16,24-25-16,-24 24 0,25-24 15,0-24 1,0 24-16,-25-25 0,25 25 16,-25-25-16,0 0 15,24-25-15,-24 26 0,0-1 16,0 0-16,-24-25 15,-1 50 1,25-24-16,-25 24 16,25 24-1</inkml:trace>
  <inkml:trace contextRef="#ctx0" brushRef="#br0" timeOffset="131604.4617">5308 6648 0,'25'-25'47,"0"25"-47,0 0 16,-1 0-1,1 0 1,-25 25-16,25-25 16,-25 24-16,25 1 15,-25 0-15,0 25 16,0-26-16,0 1 16,0 0-16,-25 0 15,0 0-15,0-25 16,25 25-16,-24-25 0,-1 24 15,0-24-15,25 25 16,-25-25 0,50 0 31,0 0-32,0 0 1,-1 0-16,1 0 15,0 0-15,0 0 0,0 0 16,-1 0-16,1 0 0,0 0 16,25-25-16,-26 25 15,1-24-15,0 24 16</inkml:trace>
  <inkml:trace contextRef="#ctx0" brushRef="#br0" timeOffset="141230.9292">2803 7764 0,'0'-25'0,"0"0"32,25 25 15,0 0-32,-1 0-15,1 0 16,25 0-16,-25 0 15,-1 0-15,1 0 0,0 0 16,0 0-16,0 0 0,-1 0 16,-48 0 15,-1 25-15,0-25-1,25 25-15,-25 0 31,25 24-15,0-24-16,0 0 16,0 0-16,0-1 0,0 1 0,0 0 15,0 0-15,0 0 16,-25 0-16,25-1 0,0 26 16,-24-25-16,-1 0 0,25-1 0,-25-24 15,0 25-15,25 0 0,-25-25 16,1 0-16,-1 0 15,0 0-15,0 0 0,0-25 16,1 0-16,24 1 16,0-1-16,0 0 15,24 25-15,1-25 0,0 25 16,0 0-16,-25-25 0</inkml:trace>
  <inkml:trace contextRef="#ctx0" brushRef="#br0" timeOffset="142176.3685">3150 8037 0,'0'0'0,"0"-25"0,0 50 47,0 0-47,0-1 16,0 1-1,0 0-15,0 0 16,0 0-16,25-25 31,0-25-15,0 0-16,-1 25 16,-24-25-16,0 0 0,25 25 15,-25-24-15,0-1 0,0 50 47,0-1-31,0 1-16,0 0 15,0 0 1,0 0-16,25-25 16,0-25-1,0 0-15,-25-25 16,24 50-16,-24-24 15,0-1 1,0 50 0,0-1-16,0 1 15,0 0 1,0 0-16,0 0 16,25-25 15,-25-25-31,25 25 0,-25-25 15,25 0-15,0 0 16,-25 1-16,24 24 16,-24 24 15,0 1-15,0 0-16,25-25 15,0-25 16,-25 0-31,25 1 16,0-1-16,-25 0 16,24 0-1,-24 50 17,0 0-32,0 0 15,-24-1-15,24 26 16,0-25-16,0 0 0,-25-1 15,25 26-15,0 0 16,0-26-16,0 1 0,0 0 16,-25 0-16,25 0 0,0 24 15,0-24-15,0 0 0,0 0 0,-25-1 16,25 1-16,-25-25 47,25-25-47,0 1 0,0-1 15,0 0-15,0 0 0,0-24 16</inkml:trace>
  <inkml:trace contextRef="#ctx0" brushRef="#br0" timeOffset="142386.7997">3597 8086 0,'0'0'0,"0"-24"0,0-1 0,24 25 16,1-25-16,0 0 15,0 25 1,0 25-16,0-25 15,-25 50-15,0-26 16,0 1-16,0 0 0,-25 0 16,0 0-1,25-1-15,-25-24 0,0 0 16,0 0 0,25-24-16,0-1 15,0 0-15</inkml:trace>
  <inkml:trace contextRef="#ctx0" brushRef="#br0" timeOffset="142718.3008">3919 7888 0,'25'0'46,"0"0"-30,0 0 0,-1 0-1,-24 25 1,-24-1 0,24 1-1,0 25 1,-25-25-16,25 0 15,0-1-15,0 1 0,0 25 16,0-25-16,0-1 0,0 1 16,-25 0-16,25 0 15,-25-25-15</inkml:trace>
  <inkml:trace contextRef="#ctx0" brushRef="#br0" timeOffset="142845.961">3870 8235 0,'0'0'16,"-25"0"-16,50 0 47,-1 0-47,1 0 15,0 0-15,0 0 0,24-25 16</inkml:trace>
  <inkml:trace contextRef="#ctx0" brushRef="#br0" timeOffset="143586.0533">4564 7888 0,'0'-25'0,"25"25"16,-25-25-16,25 25 31,-1 0-15,1 0-16,-25 25 16,25-25-16,-25 25 15,25 0-15,-25 24 0,0-24 16,0 0-16,0 0 15,0 0-15,-25-1 0,0 1 16,0 0-16,-24-25 16,24 0-1,0 0-15,25-25 16,0 0 15,25 25-31,0-24 16,0 24-16,-1 0 0,1 0 15,-25-25-15,25 25 16,0 0-16,24-25 0,-24 25 16,0-25-16,0 0 0,0 25 15,0-25-15,-1 25 16,-24-24 0,0 48 15,-24-24-16,24 25-15,-25 0 0,25 0 0,0 0 16,0 0-16,-25-25 0,25 24 16,0 1-16,25-25 15,0 0 1,-1 0-16,1 0 16,-25-25-16,0 1 0,0-1 15,25 0-15,-25 0 0,0 0 16,0 0-16,0 1 0,-25-1 15,25 0-15,-25 25 16,1 0 0</inkml:trace>
  <inkml:trace contextRef="#ctx0" brushRef="#br0" timeOffset="143899.2192">5135 7838 0,'0'-25'16,"24"25"0,1 25-1,0-25-15,-25 25 16,25-25-16,0 25 0,-1 0 16,-24-1-16,0 1 0,0 0 15,0 0-15,-24 0 0,24 0 16,-25-1-16,0-24 15,25 25-15,-25-25 0,0 25 16,1-25-16,24 25 16,-25-25-16,50 0 15,49 0 1,-49 0 0,0-25-16,-1 25 0,26-25 15,-25 25-15,0 0 0,-1 0 16,1-25-16,0 25 0</inkml:trace>
  <inkml:trace contextRef="#ctx0" brushRef="#br0" timeOffset="153517.1448">14784 4415 0,'0'-25'31,"0"50"16,0 0-32,0 0-15,-25 0 16,25-1-16,0 1 0,0 0 16,0 0-16,-25 0 0,25-1 15,0 26-15,0 24 0,0-49 16,0 25-16,0-25 15,0 24-15,0 1 0,0-25 16,0 0-16,0-1 0,0 1 16,0 0-16,0 0 0,0 0 15,-25-1-15,25 1 16,25-25 46,-25-25-62,25 25 16,0 0-16,-1-24 0,1 24 16,25 0-1,-25 0-15,-1 0 16,1 0-16,0 0 0,0 0 16,0 0-16,-1 0 0,1 0 15,50 0-15,-51 0 16,1 0-16,0 0 0,0 24 15,0-24-15,49 0 16,-49 0-16,0 0 0,24 0 0,-24 0 16,25 25-16,-25-25 0,-1 0 15,1 0-15,25 0 0,-1 0 16,-24 0-16,0 0 16,-25-25 77,0 1-77,0-1 0,0 0-16,0 0 15,0 0-15,0 1 16,0-1-16,0 0 15,25 0-15,-25-24 0,0 24 16,0 0-16,0 0 0,0 0 16,0-24-16,25-1 0,-25 25 0,0 0 15,0-24-15,0 24 0,24 0 16,-24 0-16,0 1 16,25-1-16,-25 0 15,-25 25 32,1 25-16,-1-25-15,0 0 15,0 0-31,0 0 16,1 0-16,-1 0 15,0-25-15,-25 25 0,1-25 16,24 25-16,0 0 0,-24 0 16,-1-25-16,0 25 0,25-24 0,-24 24 15,24 0-15,0 0 16,-49-25-16,49 25 0,0 0 0,0 0 16,1-25-16,-26 25 15,25 0-15,0 0 16,25-25-16,-24 25 0,-1 0 15,25-25 32,0 50 63,0 0-79,0 0-15,-25-25-1,25 25-15,0-1 16</inkml:trace>
  <inkml:trace contextRef="#ctx0" brushRef="#br0" timeOffset="162126.4407">14511 4688 0,'0'0'0,"0"-25"32,25 25-1,-25-25-16,0 1 1,0 48 47,-25 1-48,0-25-15,0 75 0,0-51 16,25 1-16,-24 25 0,24-25 15,-25 24-15,25-24 16,-25 25-16,0-25 16,25-1-16,-25 1 0,50-50 31,0 1-15,-25-1-16,25 0 15,0 0-15,-1 0 0,-24 1 16,25-26-16,0 25 0,25-25 15,-26 26-15,-24-1 0,25 0 16,0 0-16,0 0 0,0-24 0,-1 24 16,-48 50 15,24 0-31,-25-1 0,0 1 16,0 25-16,0-25 0,1 24 15,-1-24-15,25 0 0,-25 0 16,0 24-16,0-24 0,25 0 15,0 0 1,0-75 0,25 25-1,0 1-15,0-1 0,0 25 16,-25-25-16,24-25 0,1 25 16,0 1-16,-25-1 0,25 25 15,-25-25-15,0 50 16,-25 24-1,0-24-15,0 0 16,1 0-16,-1 25 0,25-26 16,-25-24-16,25 25 15,25-50 17,0 1-32,-1-1 15,-24 0-15,25 0 0,-25 0 16,25 0-16,-25 50 31,0 0-31,-25-25 16,25 25-16,-25 0 0,1 0 15,24-1-15,0 1 16,-25 0 0</inkml:trace>
  <inkml:trace contextRef="#ctx0" brushRef="#br0" timeOffset="166762.9519">14908 4415 0,'-25'0'16,"0"25"15,25 0-15,-25 0 0,0-1-1,1 26-15,24-25 16,-25 24-16,25-24 15,0 25-15,-25-25 0,25-1 16,0 1-16,0 0 0,0 0 16,-25 25-16,25-26 0,0 1 15,0 0-15,-25 25 16,25-26-16,0 1 16,0 0-16,0 0 15,0 0-15,0-1 16,25 1-16,0-25 31,-25 25-31,25-25 0,0 0 0,-1 0 31,1 25-15,0-25 0,0 0-16,0 0 15,24 25 1,-24-25-16,0 0 15,0 0-15,24 0 0,-24 0 16,0 0-16,0 0 0,-1 0 16,1 0-16,25 0 15,-50-25-15,25 25 0,-1 0 0,1 0 16,25 0-16,-25 0 16,0-25-1,-1 25 1,1 0-1,0-25 1,0 25 0,-25-25-16,25 25 0,-25-24 15,24 24-15,-24-25 0,25 25 16,-25-25-16,0 0 16,25 0-16,-25 1 0,0-1 15,0 0-15,0 0 16,0 0-16,25 1 0,-25-1 0,0 0 15,25 0-15,-25 0 0,0-24 16,0 24-16,0 0 16,0 0-16,24 0 0,-24-24 15,0 24 1,0 0-16,0 0 16,0 1-1,0-1-15,0 0 31,-24 25 1,-1 0-17,0 0 1,25-25-16,-25 25 16,0 0-1,1 0-15,-1 0 16,0 0-1,0 0-15,0-25 0,1 25 16,-1 0-16,0 0 16,0 0-16,0 0 0,0 0 15,1 0-15,-1-24 0,0 24 16,0 0-16,0 0 0,1 0 16,-1-25-1,0 25-15,0 0 16,0 0-16,1 0 15,-1 0 1,0 25 47,0-25-48,0 24-15,1 1 16,-1-25 15,25 25-31,-25-25 16,25 25-16,0 0 15,-25-25-15,25 24 0,-25 1 16,25 0-16,-24 0 16,24 0-16,0-1 15,0 1-15,-25 0 0,25 0 16,0 0-16,0-1 0,0 1 0,0 25 15,-25-25-15,25 0 16,0-1-16,0 26 0,-25-50 16,25 25-16,0 0 0,0-1 15,-25-24-15,25 25 0,0 0 16,0 0-16,0 0 16,0-1-1,0 1 1,25-25-1,0 0 1,0 0 0,-25 25-16,49-25 0,-24 0 15,0 0-15,0 0 16,0 0-16,-1 0 16,1 0-16,0-25 15,0 25-15,24 0 0,-24 0 16,0 0-16,0 0 0,0 0 15,24 0-15,-24 0 0,0 0 16,0 0-16,-1 0 0,26 0 16,-25 0-16,0 0 0,0 0 15,-1 0-15,26 0 16,-25 0-16,0 0 16,-1 0-16,1 0 0,0 0 0,0 0 15,0-25 1,-1 25-16,-24-24 15,25 24-15,0 0 16,-25-25 0,25 25-1,-25-25-15,25 25 16,-25-25 0,0 0-16,0 1 0,24 24 15,-24-25-15,0 0 16,25 0-16,-25 0 0,25 1 15,-25-1-15,0-25 0,0 25 16,0 0-16,0 1 16,0-26-16,-25 25 0,25 0 15,0 1-15,0-1 16,-25 0-16,25 0 16,-24 0-16,24 1 0,0-1 15,0 0 1,-25 25-16,25-25 15,-25 25 1,25-25 0,-25 25-1,0 0 1,1 0 0,-1 25-16,0-25 15,0 0-15,-49 0 16,49 0-16,0 0 0,0 0 0,-24 0 15,-26 0-15,50 0 16,1-25-16,-1 25 0,0 0 0,0 0 16,-24-24-16,24 24 0,0 0 15,0 0-15,0 0 16,1 0-16,-1 0 16,25 24-1</inkml:trace>
  <inkml:trace contextRef="#ctx0" brushRef="#br0" timeOffset="167240.6672">14957 6003 0,'0'0'16,"50"-25"-16,-25-25 0,24 26 0,-24-26 0,25-49 16</inkml:trace>
  <inkml:trace contextRef="#ctx0" brushRef="#br0" timeOffset="173163.5423">6127 6796 0,'25'0'125,"24"-24"-109,-24-1-1,0 25-15,0 0 0,-1-25 16,26 25-16,-25-25 0,0 25 0,24-25 15,-24 1-15,25-1 0,-26 25 16,1 0-16,0-25 0,0 25 16,0 0-16,-25-25 15,-25 25 63,0 0-78</inkml:trace>
  <inkml:trace contextRef="#ctx0" brushRef="#br0" timeOffset="173422.872">6474 6499 0,'25'0'16,"0"0"-1,-1 0 1,1 0-16,0 0 16,0 0-16,0 25 15,-1-1-15,-24 1 0,25-25 16,-25 25-16,0 0 16,0 0-16,-25-25 0,25 24 15,-24 1-15,-1 0 0,25 0 16</inkml:trace>
  <inkml:trace contextRef="#ctx0" brushRef="#br0" timeOffset="176246.484">6970 6300 0,'0'-24'63,"25"24"-48,-25-25-15,25 0 16,0 0-1,-1 0-15,1 1 0,-25-1 16,25 25-16,-25-25 16,0 0-16,-25 25 15,0 0 1,1 0 0,-1 0-16,0 25 15,0 0-15,25 0 16,0-1-16,0 1 15,0 0 1,25 0-16,0-25 16,0 25-16,-1-25 15,1 0-15,0 0 0,0 0 16,-25-25 0</inkml:trace>
  <inkml:trace contextRef="#ctx0" brushRef="#br0" timeOffset="176563.6358">7169 6052 0,'24'-24'32,"1"24"-17,-25 24 1,25-24-16,-25 25 15,25-25-15,-25 25 16,25-25-16,-25 25 0,24-25 16,1 25-1,0-1 32,0-24-31,-25 25-16,25-25 15,-25-25 17</inkml:trace>
  <inkml:trace contextRef="#ctx0" brushRef="#br0" timeOffset="176786.3923">7342 6028 0,'-25'24'32,"1"1"-17,24 0-15,-25-25 0,25 25 16,0 0-16,-25-1 0,0 1 16,25 0-16,-25-25 15,25 25-15,25-25 31</inkml:trace>
  <inkml:trace contextRef="#ctx0" brushRef="#br0" timeOffset="177090.5908">7491 6127 0,'0'0'0,"25"-25"46,0 25-46,-1-25 16,-24 0-16,25 25 16,-25-24-16,0-1 0,0 0 15,-25 25 1,1 0-16,-1 0 16,25 25-1,-25-25-15,0 0 0,25 25 16,0-1-16,0 1 0,0 0 15,25 0 1,0-25-16,0 25 16,-1-25-16,1 0 15,25 0-15,-50-25 0</inkml:trace>
  <inkml:trace contextRef="#ctx0" brushRef="#br0" timeOffset="177287.0579">7813 5978 0,'0'0'0,"0"-25"15,-24 25 1,-1 0-16,25 25 16,-25 0-16,0 0 15,25-1-15,0 1 16,0 0-16,25 0 16,0-25-1,24 0-15,-24 0 16,0 0-16,0-25 0,0-25 15</inkml:trace>
  <inkml:trace contextRef="#ctx0" brushRef="#br0" timeOffset="177812.0466">7937 6028 0,'0'-50'16,"0"100"-16,0-125 15,0 100 17,0 0-32,25 0 31,0-25-31,0 0 15,0 0-15,-25-25 16,25 0-16,-1 25 0,-24-25 16,0 50 31,0 0-32,0 0 1,0-1-16,25-24 15,0 0 1,0 0-16,0-24 16,-1-1-16,-24 0 15,25 0-15,-25 0 16,50-24 0,-50 24-16,25 0 15,-25 0-15,24 0 16,1 1-1,-25-1-15,0 0 16,0 50 15,0 0-15,-25-1-16,25 1 0,0 0 16,0 0-16,0 25 0,0-26 15,-24 1-15,24 0 16,0 0-16,0 0 0,0-1 15,-25-24-15,25-24 32</inkml:trace>
  <inkml:trace contextRef="#ctx0" brushRef="#br0" timeOffset="177947.235">8235 5904 0,'0'-25'0,"50"25"46,-25 0-46,-1 0 0,1-25 16,0 25-16,0 0 0,0 0 16,-1 0-16</inkml:trace>
  <inkml:trace contextRef="#ctx0" brushRef="#br0" timeOffset="178195.5772">8483 5978 0,'0'0'0,"0"-25"31,25 25-31,25-49 16,-50 24 0,0 0-16,0 0 15,-25 25-15,0 0 16,0 0 0,0 25-16,25 0 0,0 0 15,0-1 1,0 1-16,25 0 0,0-25 15,0 0-15,0 0 0,49 0 16,-49 0-16,24 0 0,1-25 16,0 25-16</inkml:trace>
  <inkml:trace contextRef="#ctx0" brushRef="#br0" timeOffset="183378.3872">6400 7640 0,'24'0'31,"-24"-25"-31,25 25 15,0-25-15,0 25 16,0 0-16,-1 0 16,1 0-16,0-25 15,0 25-15,0-24 0,-1 24 16,1 0-16,0-25 0,0 25 16,-25-25-16,25 25 15,-25-25-15</inkml:trace>
  <inkml:trace contextRef="#ctx0" brushRef="#br0" timeOffset="183590.8192">6573 7417 0,'25'-25'15,"0"25"1,24 0-16,-24 0 0,0 0 16,25-25-16,-26 25 0,26 0 15,-25 0-15,0 25 0,0-25 16,-25 25-16,0 24 15,0-24-15,-25-25 0,25 25 16,-25 0-16,0-1 0,0-24 16,25 25-16</inkml:trace>
  <inkml:trace contextRef="#ctx0" brushRef="#br0" timeOffset="183898.9998">7243 7367 0,'0'-25'0,"0"0"15,25 25-15,-25-24 16,25 24-16,-1-25 0,-24 0 16,25 0-16,0 25 0,-25-25 15,0 1-15,0-1 16,-25 25-1,0-25-15,1 25 0,-1 50 16,0-50 0,25 24-16,-25 1 0,25 0 15,0 0-15,0 0 16,50-1-16,-25-24 16,-1 25-16,26-25 0,-25 0 15,0-25-15,-1 25 16,-24-24-16</inkml:trace>
  <inkml:trace contextRef="#ctx0" brushRef="#br0" timeOffset="184062.5622">7516 7094 0,'25'0'32,"-25"25"-32,24-25 15,-24 25-15,25-25 0,0 25 16,-25-1-16,25-24 0,0 0 15,-25 25-15,24-25 0,1 0 0,0 0 16</inkml:trace>
  <inkml:trace contextRef="#ctx0" brushRef="#br0" timeOffset="184218.147">7739 7045 0,'0'0'0,"-25"0"15,0 24-15,1 1 16,-1-25-1,25 50-15,-25-25 0,0-1 16,25 1-16,0 0 16,0 0-16,25-25 15</inkml:trace>
  <inkml:trace contextRef="#ctx0" brushRef="#br0" timeOffset="184491.4165">7888 7144 0,'25'0'16,"-1"0"15,-24-25-15,0 0-16,0 0 16,0 1-16,-24-1 15,-1 25 1,25 25-1,0-1-15,-25-24 16,25 25-16,0 0 16,0 0-16,25-25 15,0 0 1,-1 0-16,1 0 0,0-25 16,0 0-16</inkml:trace>
  <inkml:trace contextRef="#ctx0" brushRef="#br0" timeOffset="185062.3814">8062 7020 0,'24'-25'0,"-48"50"0,48-75 15,-24 75 17,-24 0-32,24 0 15,0-1-15,0 1 16,0 0-16,24-25 16,1 0-1,0-25-15,0 25 16,0-25-16,-25 1 0,24 24 15,-24-25-15,25 25 0,-25-25 16,0 50 31,0 0-47,-25-1 0,25 1 16,25-25-1,0 0 1,-25-25-16,25 25 0,-25-24 15,49-1-15,-24 0 0,0 25 16,0 0 0,0 25 15,-25 0-31,0-1 16,24-24-1,1 0-15,-25-24 0,25 24 16,0-50-16,0 25 15,-25 0-15,24 1 0,1-1 0,-25 0 16,25-25-16,0 25 0,-25 1 16,25-1-16,-25 0 0,24 0 15,-24 0-15,25 25 16,-25 50 0,0-25-16,-25 0 0,25-1 15,-24 1-15,24 25 0,-25 24 0,25-49 16,0 0-16,0 25 0,-25-26 15,25 1-15,0 0 0,0 0 16</inkml:trace>
  <inkml:trace contextRef="#ctx0" brushRef="#br0" timeOffset="185191.0349">8533 6995 0,'0'0'0,"0"-25"15,25 25 1,-1 0-1,1 0-15,0-25 0,0 25 16,24 0-16,1 0 0,-25 0 16</inkml:trace>
  <inkml:trace contextRef="#ctx0" brushRef="#br0" timeOffset="186157.7702">8930 7094 0,'24'0'32,"1"-25"-17,0 25-15,0-24 0,0 24 0,0 0 16,-1 0-16,51 0 0,-26-25 16,1 25-16,-25 0 0,24 0 15,1 0-15,49 0 0,-49 0 16,-1 0-16,1-25 0,0 25 15,49 0-15,-74 0 0,24-25 16,1 25-16,-1 0 0,1-25 16,49 25-16,-49-24 0,24 24 15,-24 0-15,0-25 0,173 0 16,-149 0-16,1 25 16,-1-25-16,25 25 0,100 0 0,-100-25 15,25 25-15,-25 0 0,25 0 16,0-24-16,99 24 0,-99 0 15,0 0-15,1 0 0,-26 0 16,273-25-16,-273 25 16,25 0-16,0 0 0,25 0 15,74 0-15,-74 0 0,-25 0 16,0 0-16,0 0 0,25 0 0,99-25 16,-99 25-16,-25 0 15,25 0-15,-25 0 0,173 0 16,-173 0-16,25 0 0,0-25 15,-25 25-15,25 0 0,124-25 0,-125 25 16,-23 0-16,-1-24 16,0 24-16,0-25 0,124 0 15,-149 25-15,25 0 0,0-25 16,-25 25-16,149-25 0,-149 1 0,25 24 16,25-25-16,-25 25 0,0-25 15,124 0-15,-124 0 0,0 25 0,0-24 16,0 24-16,-24-25 15,123 0-15,-124 0 0,0 25 0,1-25 16,-1 25-16,74-24 16,-73-1-16,-1 25 0,-25-25 0,25 25 15,-24-25-15,98 0 0,-98 1 16,-25 24-16,24-25 0,-24 0 16,-1 25-16,50-25 0,-49 0 15,0 1-15,-1 24 0,-24-25 16,74 0-16,-74 0 0,25 0 15,-1 25-15,-24-24 0,0-1 16,49-25-16,-49 25 0,0 0 16,0 25-16,-25-24 0,24-1 0,1 0 15,-25 0-15,25 25 16,-25-25-16,25 25 0,0-24 16,0 24-16,-1-25 0,1 0 15,0 25-15,25-25 0,-26 25 16,1 0-16,-25-25 0,25 25 15,0 0-15,0-24 0,-1-1 16,1 25-16,0-25 16,0 0-16,0 0 15,-1 25 1,1 0 0</inkml:trace>
  <inkml:trace contextRef="#ctx0" brushRef="#br0" timeOffset="186379.1762">22051 5383 0,'0'-25'15,"25"25"-15,0 0 16,0 0-16,0 0 15,-1 0-15,1 0 0,25 0 16,-1 0-16,-24 0 0,0 0 16,0 0-16,0 25 0,-1-1 0,-24 1 15,-49 0 1,-26 25-16,51-26 16,-26-24-16,0 25 0,1 0 15,-26 0-15</inkml:trace>
  <inkml:trace contextRef="#ctx0" brushRef="#br0" timeOffset="187515.6561">9227 5680 0,'0'0'0,"-24"0"16,48 25 31,1-25-47,0 0 15,0 0-15,-25 25 0,49-25 16,-24 0-16,0 0 0,25 0 16,-26 0-16,26 0 0,24 0 0,-24 0 15,0 0-15,-1 0 0,1 0 16,74 0-16,-50 0 0,-24 0 16,99-25-16,-75 25 15,75-25-15,-75 25 0,1 0 16,-1 0-16,1-25 0,49 25 15,-50 0-15,0 0 0,1 0 16,-1-24-16,1 24 0,49 0 16,-50 0-16,1-25 0,-1 25 15,0 0-15,75-25 0,-74 25 0,-1 0 16,0-25-16,50 25 16,1-25-16,-51 1 15,0 24-15,1-25 0,-26 0 16,26 0-16,49 0 0,-75 1 15,26-1-15,-26 0 0,26 25 0,24-50 16,-49 50-16,-26-24 0,26-1 16,0 25-16,-25-25 0,49 0 15,-24 0-15,-26 25 0,26-24 16,-25-1-16,0 0 0,49 0 16,-24 25-16,-26-25 0,1 1 15,0 24-15,49-50 0,-49 25 16,0 25-16,-25-25 0,25 1 15,-25-1 1,0 50 31</inkml:trace>
  <inkml:trace contextRef="#ctx0" brushRef="#br0" timeOffset="187846.212">13593 4738 0,'0'0'16,"-25"0"-16,50 0 15,0 0 1,0 0-16,-1 24 0,1-24 16,0 0-16,0 0 0,24 25 15,-24-25-15,0 0 0,0 0 16,-25 25-16,49-25 0,-24 0 16,-25 25-1,0 0 1,-25 24-1,25-24 1,-24-25-16,24 25 0,-25 0 16,0 0-16,25-1 15,-25 1-15,0 0 16</inkml:trace>
  <inkml:trace contextRef="#ctx0" brushRef="#br0" timeOffset="304273.1374">719 4142 0,'-24'0'47,"48"0"31,1 0-63,25 0-15,-25 0 16,-1 0-16,1 0 16,0 0-16,0 0 0,0 0 15,-25-24-15,0 48 47,-25-24-31,0 25-16,25 0 15,0 0-15,-25 0 16,25-1-16,-25 1 0,25 0 16,0 0-16,0 0 0,0 24 15,0-24-15,-24 0 0,24 0 16,0-1-16,-25 26 15,0-50-15,25 50 16,-25-50-16,0 24 0,1-24 16,-1 0-1,0 0-15,25-24 16,-25 24-16,25-25 0,0 0 16,0 0-1,25 25 1,-25-25-16</inkml:trace>
  <inkml:trace contextRef="#ctx0" brushRef="#br0" timeOffset="305318.4072">943 4415 0,'0'0'0,"0"25"62,0 0-62,0 0 16,0-1-1,0 1-15,24-25 32,1 0-17,-25-25-15,25 1 0,0 24 0,-25-25 16,25 25-16,-25-25 0,0 0 15,24 25 1,-24 25 0,0 0 15,0 0-31,0-1 0,0 1 16,25-25 15,0 0-16,-25-25-15,25 25 0,-25-24 16,25 24 0,-25-25-16,0 50 31,0-1-31,0 1 16,0 0-1,24-25 16,-24-25-31,0 0 16,50 1-16,-50-1 0,25 0 16,-25 0-1,0 50 17,0 0-17,0 0 1,0-1-16,0 1 15,0 0-15,0 0 16,0 0-16,0-1 0,0 26 16,0-25-16,0 0 0,0-1 15,-25 1-15,25 0 0,-25 50 16,0-51-16,25 1 0,0 0 16,0 0-16,-24 0 0,24-1 0,0 1 31,0-74-16,0 24-15,0 0 16,0-25-16,0 26 0,24-26 16,-24 25-16,0 0 0,25-49 15,-25 49-15,25 0 0,-25 0 0,25 1 16,-25-1-16,25-25 0,-1 25 16,-24 1-16,25 24 15,-25-25-15,25 0 0,0 25 16,0 0-1,-25 25 1,0 0-16,0-1 16,0 1-16,-25 0 15,0 0-15,25 0 16,-25-1-16,25 1 16,-25-25-16,1 0 0,24 25 15,-25-25-15,25-25 16,-25 25-16,25-49 0,0 24 15,0 0-15,25 25 16,-25-25-16,25 0 16,-1 1-16</inkml:trace>
  <inkml:trace contextRef="#ctx0" brushRef="#br0" timeOffset="306016.5383">1860 4291 0,'-24'25'63,"-1"0"-63,25 0 31,-25-1-31,25 1 0,0 0 15,0 0 1,25-25-16,-25 25 16,49-25-16,-24 0 15,0 0-15,-25-25 16,25 25-16,0-25 0,-25 0 16,0 0-16,0 1 15,0-1-15,0 0 0,0 0 16,-25 25-16,25-25 15,-25 25-15,0 0 16,0 0 0,25 25-16,-24-25 15,24 25-15,0 0 32,24-25-17,1 0-15,0 0 16</inkml:trace>
  <inkml:trace contextRef="#ctx0" brushRef="#br0" timeOffset="307265.391">1811 4366 0,'-25'0'0,"25"-25"32,50 0-1,-26 25-31,1 0 16,0 0-16,0 0 15,0 0-15,-1 25 16,-24 24-16,0-24 15,0 0-15,0 0 16,0 0-16,0 24 0,0-24 16,-24-25-16,24 25 0,-25 0 0,0-1 15,0 1 1,0-25-16,1 0 16,-1 0-16,25-25 0,-25 1 15,25-1 1,25 0-1,0 25 1,-1 0 0,1 0-16,0 25 15,0-25-15,0 0 16,-1 25-16,1-25 16,0 0-1,0 0-15,0-25 16,-1 25-1,-24-25-15,25 0 0,0 0 16,0 1-16,-25-1 16,0 0-16,25 25 0,-25-25 15,0 0-15,0 1 16,-25 24 0,25 24 15,-25 1-16,25 0-15,0 0 16,0 0-16,0-1 16,0 1-16,25 0 15,0-25 1,-1 0 0,1 0-16,0-25 15,-25 0-15,25 1 16,-25-1-16,0 0 0,0 0 15,-25 0-15,0 25 16,0 0 0,1 0-1,48 0 17,1 0-17,0 0-15,0 0 16,0 0-16,24-24 0,-24 24 15,25 0-15,-26-25 0,1 25 0,0 0 16,0 0-16,-25 25 31,-25-1-31,25 1 16,0 0-16,0 0 16,0 0-16,0-1 0,0 1 15,25-25 1,0 0-16,-1 0 0,1 0 15,-25-25-15,50 1 0,-50-1 16,25 25-16,-25-25 0,25 0 16,-25 0-16,0-24 0,0 24 15,-25 0-15,0 0 16,-25 25-16,25 0 16,1 0-16,-1 0 15,0 25-15</inkml:trace>
  <inkml:trace contextRef="#ctx0" brushRef="#br0" timeOffset="309722.6686">10145 6524 0,'0'0'0,"-25"0"0,25 24 16,0-48 93,25-1-93,-25 0-16,0 0 16,0 0-16,0 1 15,0-1-15,0 0 0,0 0 16,0 0-1,-25 50 1,1-25 0,24 25-16,-25-25 0,25 25 15,-25 0-15,0-1 16,0 1-16,25 0 0,-25-25 0,25 25 16,-24 0-16,-1-25 0,25 24 15,-25-24-15,25-24 31,0-1-15,25 0-16,0 25 0,-25-25 16,24 0-16,1 25 0,-25-24 0,25-1 15,0 0-15,0 25 16,0 0 0,-25-25-1,24 25-15,1 0 16,0 0-1,0 25-15,0-25 16,-25 25-16,24-25 0,1 25 16,0-25-16,0 0 15,0 0 1</inkml:trace>
  <inkml:trace contextRef="#ctx0" brushRef="#br0" timeOffset="311282.718">10393 4366 0,'0'0'0,"-25"-25"15,1 0 1,-1 25-16,25-25 16,-25 25-16,0-25 15,0 25-15,1 0 0,-1 0 16,0-24-16,0 24 16,0 0-16,1 0 0,-1 0 15,0 0-15,-25 0 0,25 0 0,1 0 16,-26 0-16,50 24 15,-50-24-15,26 25 16,-1-25-16,0 0 0,-25 25 16,50 0-16,-24-25 15,-1 25-15,0-25 0,25 24 16,-50 1-16,26 0 0,-1 0 16,0 0-16,0-25 0,0 49 15,25-24-15,-24-25 0,24 25 16,-25 0-16,0 24 0,25-24 15,-25 0-15,25 0 16,0-1-16,-25 26 0,25-25 16,0 0-16,0 0 0,0-1 15,0 26-15,0-25 0,25 0 16,-25-1-16,25 1 16,-25 0-16,25 0 15,0-25-15,-25 25 0,24-1 16,1-24-16,-25 25 15,25-25-15,-25 25 0,50-25 16,-26 25-16,1-25 16,0 0-16,0 25 0,0-25 15,-1 0-15,1 24 0,0-24 0,25 25 16,-26-25 0,1 0-16,0 0 15,0 0-15,24 25 0,-24-25 0,0 0 16,0 0-16,0 0 15,24 0-15,-24 0 0,0 0 0,0 0 16,0 0-16,-1 0 0,26 0 16,-25-25-16,0 25 0,-1 0 15,1 0-15,25-25 0,-25 25 16,-1 0-16,1 0 16,50-24-16,-51 24 15,1 0-15,0-25 0,25 25 16,-50-25-16,49 25 15,-24-25-15,0 25 16,0-25-16,-1 25 16,1-24-16,0 24 0,0-25 15,0 25-15,-1-25 16,1 25-16,-25-25 0,25 25 16,0-25-16,0 25 15,-1-24-15,-24-1 16,25 25-16,0-25 15,-25 0-15,25 25 16,-25-25-16,25 25 0,-25-24 16,0-1-16,25 25 15,-25-25-15,24-25 0,-24 25 16,0 1 0,0-1-16,0 0 15,0 0-15,0-24 16,0 24-1,0 0-15,-24 25 0,24-25 16,-50 0-16,50 1 0,-25-1 16,0 25-16,0-25 0,-24 0 15,24 25-15,0-25 0,0 25 0,1-24 16,-26 24-16,0-25 0,26 25 16,-1 0-16,-25 0 0,25 0 15,-24 0-15,24 0 16,-25 0-16,26 0 0,-1 0 0,-25 0 15</inkml:trace>
  <inkml:trace contextRef="#ctx0" brushRef="#br0" timeOffset="313511.2894">9227 3324 0,'0'0'0,"0"-25"0,-24 25 0,-1-25 31,25 50 0,0 0-31,0 24 16,0-24-16,0 0 0,0 0 15,0 0-15,-25 24 0,25-24 16,0 0-16,-25 0 0,25-1 16,0 1-16,0 0 15,25-25 16,0-25-15,0 25-16,-1 0 16,1 0-16,-25-25 0,25 25 15,0 0-15,0 0 0,-1 0 16,1 0-16,0 0 16,0 0-16,0 0 15</inkml:trace>
  <inkml:trace contextRef="#ctx0" brushRef="#br0" timeOffset="313804.4943">9525 3473 0,'0'-25'31,"-25"25"-31,25 25 16,0-1-1,0 1-15,0 0 0,0 0 16,0 0-16,25-25 15,-25 24-15,25-24 16,0 0-16,-1 0 16,-24-24-1,0-26-15,0 25 16,0 0-16,0 1 0,-24 24 16,24-25-16,-25 25 15,0 0-15,25 25 16,0-1-1,50 1 1,-26-25-16</inkml:trace>
  <inkml:trace contextRef="#ctx0" brushRef="#br0" timeOffset="314227.6198">9823 3497 0,'0'-24'0,"24"24"15,-24-25-15,0 0 16,-24 25-1,-1 0 1,25 25 0,-25-25-16,0 25 15,0-1 1,25 1-16,0 0 16,25-25-1,0 0 1,-25 25-16,25-25 15,0 0 1,-25-25 0,24 25-16,-24-25 15,0 0-15,25 25 16,-25 25 31,0 0-32,0 0 1,0 0-16,0-1 16,25 1-16,0-25 15,0 0 1</inkml:trace>
  <inkml:trace contextRef="#ctx0" brushRef="#br0" timeOffset="314658.2142">10195 3522 0,'0'-25'0,"0"1"16,-25 24-16,25-25 16,-25 25-1,0 0 1,25 25-16,-24-1 15,-1 1 1,0 0-16,25 0 16,0 0-16,25-1 15,0-24 1,-1 0-16,1-24 16,0 24-16,0-25 0,-25 0 15,25 0-15,-1 0 0,1 1 16,-25-1-16,25-25 0,-25 25 15,25 1-15,-25-26 0,25 50 16,-25-25-16,0 0 0,0 50 31,-25 0-31,0 25 16,25-26-16,0 1 16,0 0-16,0 0 0,-25 0 0,25-1 15,0 1-15,0 0 0,0 0 16,0 0-1</inkml:trace>
  <inkml:trace contextRef="#ctx0" brushRef="#br0" timeOffset="315731.8877">10914 3324 0,'0'-25'31,"0"0"0,-25 25 16,25 25-31,-25-25-16,1 50 16,-1-26-1,25 1-15,0 0 16,0 0-16,0 0 0,0-1 15,25 1 1,-1-25-16,26 0 16,-25-25-1,-25 1-15,25 24 16,-1-25-16,-24 0 0,0 0 16,0 0-16,0 1 15,0-1-15,-24 0 16,24 0-1,-25 25-15,0 0 16,0 0-16,25 25 31,25-25-15,-25 25-16,25-25 0</inkml:trace>
  <inkml:trace contextRef="#ctx0" brushRef="#br0" timeOffset="316043.5991">11187 3299 0,'-25'25'47,"25"0"-31,-25-1-16,0 1 15,25 0-15,0 0 16,0 0-1,25-25-15,0 0 0,0 0 16,0 0-16,0 0 16,-1 0-16,-24-25 15,25 0-15,-25 0 16,0 0-16,0 1 0,0-1 16,-25 0-1,25 0-15,-24 25 0,-1 0 16,25 25-1</inkml:trace>
  <inkml:trace contextRef="#ctx0" brushRef="#br0" timeOffset="316415.3356">11485 3249 0,'0'25'47,"0"0"-47,-25-25 0,25 25 0,0 0 16,0-1-16,0 1 15,25 0 1,-1-25-16,1 0 0,0 0 16,0 0-16,0 0 15,24 0-15,-24 0 0,-25-25 0,25 25 16,0-25-16,-25 1 0,24-1 15,-24 0-15,0 0 16,0 0 0,-24 25-16,-1 0 0,0 0 15,25 25-15,-25 0 16,0 0-16,25 0 16,0-1-16,-24 1 0,24 0 15,-25 0-15,25 0 16,0-1-16,-25 1 0,25 0 15,0 0-15</inkml:trace>
  <inkml:trace contextRef="#ctx0" brushRef="#br0" timeOffset="324106.362">9699 4490 0,'-25'0'0,"0"-25"16,0 25-16,0 0 16,25 25-1,-24-25 1,24 24 0,-25-24-16,25 25 15,-25-25-15,25 25 16,-25-25-16,0 25 15,25 0-15,-24-1 16,24 1-16,0 25 16,-25-25-1,25-1-15,0 26 0,0-25 16,0 0-16,0 0 0,0-1 16,0 1-16,25 25 0,-25-25 15,24-1-15,-24 1 0,25 0 16,0 0-16,0-25 0,0 25 15,-1-25-15,1 0 16,0 0-16,25 0 0,-26 0 16,1 0-1,0-25-15,-25 0 0,25 25 16,0-25-16,-1 0 16,1 1-16,-25-1 0,25 25 15,-25-25-15,25 0 0,-25 0 16,0 1-16,0-1 15,0-25-15,0 25 0,0 0 16,-25 1-16,25-1 0,-25 0 16,25-25-16,0 26 0,-25-1 15,25 0-15,0 0 16</inkml:trace>
  <inkml:trace contextRef="#ctx0" brushRef="#br0" timeOffset="325184.0916">10790 4539 0,'0'0'0,"0"-25"31,-25 25-31,0-24 16,1 24-1,-1-25 1,0 25-16,0-25 16,0 25-16,1 0 0,-1-25 15,-25 25-15,25 0 16,1 0-16,-1 0 0,-25 0 16,25 25-1,1-25-15,-1 0 0,0 0 16,-25 25-16,26-25 0,-1 25 15,0-25-15,0 0 0,0 24 16,-24 1-16,24 0 16,0 0-16,0-25 15,0 25-15,1-1 16,-1 1-16,25 0 16,0 0-16,-25-25 15,25 49-15,0-24 0,0 0 16,0 0-16,0 0 0,0 0 15,0-1-15,0 1 16,0 0-16,0 0 0,25-25 16,-25 74-16,25-49 15,-25 0-15,24 0 0,1-1 16,-25 1-16,25-25 16,-25 25-16,25 0 0,0-25 15,-25 25-15,25-25 0,-1 0 16,-24 24-16,50-24 0,-25 0 0,0 25 15,-1-25-15,51 0 16,-26 0-16,-24 0 16,0 0-16,0 0 0,24 0 15,-24 0-15,0-25 16,0 25-16,0 0 0,-1 0 16,1 0-16,0-24 0,0 24 15,24-25-15,-24 25 16,0 0-16,-25-25 0,25 25 15,0 0-15,-1-25 0,1 0 16,0 1-16,-25-1 16,25 0-16,-25 0 0,0 0 15,25 25-15,-25-24 0,0-1 16,0 0-16,0 0 16,0 0-16,-25 1 15,0-1 1,25 0 15</inkml:trace>
  <inkml:trace contextRef="#ctx0" brushRef="#br0" timeOffset="337363.264">2803 9029 0,'0'0'0,"0"-25"15,-25 25 17,25 25-17,0 0 1,0 0 0,0-1-16,0 1 0,-25 50 15,25-51-15,0 26 0,-24-25 0,24 24 16,-25 26-16,25-26 0,-25-24 15,25 25-15,-25-25 0,25-1 16,-25 1-16,25 0 0,-25-25 16,25-25-1,0 0 1,25 25 15,0 0-31,0 0 16,0 0-16,0 0 15,24 0-15,-24 0 0,0 0 16,0 0-16,-1 0 0,1 0 16,0 0-16,0 0 0,0 0 15,-1-24 1,-24-1-16,25 25 0,-25-25 16</inkml:trace>
  <inkml:trace contextRef="#ctx0" brushRef="#br0" timeOffset="337718.3377">3150 9302 0,'0'0'16,"0"-25"-16,0 50 47,-25 0-47,25-1 15,0 1-15,-24 0 16,24 0-16,0 0 15,0-1-15,0 1 16,0 0-16,24-25 0,26 0 16,-25 0-1,-25-25-15,25 25 16,-1-25-16,-24 1 0,0-1 16,0 0-1,-24 0-15,-1 25 16,25-25-16,-25 25 0,0 0 15,0 0-15,1 0 16,24 25 0,0 0-1,24-25-15,1 0 0</inkml:trace>
  <inkml:trace contextRef="#ctx0" brushRef="#br0" timeOffset="338122.6839">3547 9376 0,'25'0'0,"-25"-25"15,0 1 1,25 24 0,-25-25-16,0 0 15,-25 25-15,0 0 16,0 0-16,0 25 15,1 24-15,-1-49 16,25 25-16,-25 0 0,25 0 16,0 0-16,0-1 15,25-24-15,-25 25 16,25-25-16,-1 0 0,1 0 16,-25-25-16,25 25 0,0-24 15,-25-1-15,25 0 0,-25 0 16,0 0-1,0 50 1,0 0 0,0 0-16,0 0 0,0-1 15,0 1-15,24 0 16,1-25 0,0 0-16,0 0 0</inkml:trace>
  <inkml:trace contextRef="#ctx0" brushRef="#br0" timeOffset="338539.5732">3944 9327 0,'0'0'0,"0"-25"0,0 0 16,-25 25 0,0 0-1,1 0-15,-1 25 16,25 0-16,-25-1 15,25 1-15,-25 0 0,25 0 0,0 0 16,-25-1-16,25 1 16,50-25-1,-25 0 1,0-25-16,-1 1 0,-24-1 16,25 0-16,0 0 0,0-24 15,0 24-15,-25 0 0,24 0 16,-24 0-16,0 1 15,0-26-15,25 50 0,-25-25 16,0 50 0,-25 0-1,25 24-15,-24-24 16,24 0-16,0 25 0,0-26 16,0 1-16,-25 50 0,25-51 15,0 1-15,0 0 16,0 0-16</inkml:trace>
  <inkml:trace contextRef="#ctx0" brushRef="#br0" timeOffset="338818.8243">4217 9128 0,'0'25'15,"74"-25"17,-49 0-32,0 0 15,0 0-15,-1 0 16,-24 25-16,25-25 0,-25 25 31,0-1-31,-25-24 0,25 25 0,-24 0 16,24 0-16,-25 24 0,25-24 0,0 0 15,0 0-15,0 0 16,0-1-16,-25 1 0,25 0 0,0 0 16</inkml:trace>
  <inkml:trace contextRef="#ctx0" brushRef="#br0" timeOffset="338944.4886">4192 9550 0,'0'0'15,"-25"0"-15,0 0 16,50 0-1,0 0-15,25 0 16,-26 0-16,1 0 0,0-25 16,25 25-16</inkml:trace>
  <inkml:trace contextRef="#ctx0" brushRef="#br0" timeOffset="339752.279">5110 9351 0,'0'0'0,"0"-24"15,-25 24-15,25-25 0,0 0 16,0 0-1,25 25-15,0 0 0,-1-25 16,1 25-16,0 0 16,0 25-16,0-25 15,-1 50-15,-24-25 0,25-1 16,-25 51-16,0-50 16,-25-1-16,25 1 15,-24 0-15,-1-25 0,0 25 16,0-25-16,0 0 15,1 0-15,24-25 16,24 25 0,1-25-1,-25 0-15,50 1 16,-25 24-16,-1-25 0,1 0 16,0 25-16,0-25 0,0 0 0,-1 25 15,-24-24-15,25 24 0,-25 24 47,-25 1-31,25 0-16,0 0 15,0 0-15,0-1 0,0 1 16,0 0-16,0 0 0,25-25 16,0 25-16,0-25 15,0-25 1,-1 0-16,-24 0 15,25-24-15,-25 24 0,0 0 16,-25 25-16,25-25 16,-24 0-16,-26 1 0,25 24 15,0 0-15,25-25 0,-24 25 16,-1 0-16,25 25 16,25-25-16,-1 0 15</inkml:trace>
  <inkml:trace contextRef="#ctx0" brushRef="#br0" timeOffset="340088.3801">5705 9252 0,'0'-25'15,"25"25"17,0 0-17,-1 0-15,1 25 16,-25 0-16,25 0 15,-25 0-15,0-1 16,0 1-16,-25-25 0,25 25 16,-25 0-16,1 24 15,24-24 1,0 0 0,49-25-16,-24 0 0,0 0 15,0 25-15,0-25 0,-1 25 16,-24-1-1,0 1-15,-24 0 16,-1 0-16,0 0 0,-25-1 16,25 1-16,1-25 0,-1 25 15,0-25-15,0 0 0</inkml:trace>
  <inkml:trace contextRef="#ctx0" brushRef="#br0" timeOffset="345615.9312">16917 4465 0,'0'25'94,"0"-1"-78,-25-24-16,25 25 15,0 0 1,0 0-16,-25 0 0,25-1 15,0 1-15,0 0 0,0 0 16,0 0-16,0 24 16,0-24-16,0 0 0,-25 0 0,25 0 15,0-1-15,0 26 0,-24-25 16,24 24-16,0-24 0,-25-25 16,25 50-16,0-25 0,0-1 15,-25 1 1,50-50 31,-25 1 0,25 24-32,-1 0-15,1 0 16,0 0-16,25 0 15,-26 0 1,1 24-16,0-24 16,25 0-16,-26 0 0,1 0 0,0 0 15,0 0-15,24 0 16,-24 0-16,0 0 0,0 0 16,0 0-16,24 0 15,-24 0-15,25 0 16,-1 0-16,-24 0 15,0 0-15,0 0 0,0 25 16,-1-25-16,26 25 0,-25-25 16,0 0-16,-1 0 0,1 0 15,25 0-15,-25 0 0,-1 0 16,1 0-16,0 0 16,0 0-16,0 0 0,-1 0 15,1 0 1,0-25-16,0 25 15,0 0 1,-25-25 31,0 1-16,0-1-31,0 0 16,0 0-1,0 0 1,0 1-16,0-1 0,0 0 16,0 0-16,0 0 15,0 1-15,0-26 0,0 25 16,0 0-16,0 0 0,0 1 16,0-51-16,0 26 15,0 24-15,0 0 0,0 0 0,0 0 16,0-24-16,0 24 0,0 0 15,0 0-15,0 1 16,-25 24-16,25-25 0,-25 25 16,0 0 15,25 25-15,-25-25-1,1 0-15,-1 0 16,0 24-16,0-24 15,0 0-15,1 0 0,-26 0 0,25 0 16,0 0-16,-24 0 0,-1 0 0,25 0 16,-49 0-16,24 0 0,1 0 15,24 0-15,-25-24 0,25 24 16,-24-25-16,24 25 0,0 0 16,0 0-16,1 0 0,-1 0 15,0 0 1,0 0 203,25 25-219,0-1 15,-25-24 1,1 25-1,-1-25 95,25-25-95,0 50 64</inkml:trace>
  <inkml:trace contextRef="#ctx0" brushRef="#br0" timeOffset="347196.4934">10468 397 0,'-25'0'47,"0"0"-16,0 25 0,25-1-31,0 1 16,0 0-16,25 0 16,0 0-16,24-25 15,-24 0 1,0 0-16,0-25 16,0 0-16,-25 0 15,0 0-15,0 1 16,-25 24-1,25-25-15,-25 25 0,0 0 16</inkml:trace>
  <inkml:trace contextRef="#ctx0" brushRef="#br0" timeOffset="347593.4342">11088 397 0,'-25'0'31,"0"25"-16,25-1 1,25-24 0,0 0-1,-1 0 1,1 0 0,-25-24-1,0-1-15,0 0 16,-25 25-1,1 0-15,-1 0 16,50 0 15,24 0-15</inkml:trace>
  <inkml:trace contextRef="#ctx0" brushRef="#br0" timeOffset="347814.8557">11485 397 0,'0'0'0,"0"-25"0,-25 50 47,25 0-47,0-1 15,25-24 1,-1 0-1,1-24 1,0 24-16,-25-25 16</inkml:trace>
  <inkml:trace contextRef="#ctx0" brushRef="#br0" timeOffset="348520.0184">11435 1339 0,'0'-24'31,"0"-1"-15,0 0-16,0 0 16,0-24-16,0 24 0,-25-25 15,25 25-15,-25-24 0,25-1 16,-49-49-16,49 49 0,-25 1 0,0-1 16,-24-24-16,24 49 15,0 0-15,25 0 0,-50 1 16,25 24-16,25 24 15,-24-24 1,24 50 0,-25-25-16,0 24 0,0-24 15,25 0-15,-25-25 16,1 25-16,24 0 0,-25-25 16,25-25-1,0 0 1,25 0-16,-25 0 0,24 1 15,1-1-15,0 0 0,0 25 16,-25-25-16,25 25 16,-1 0-16,26 0 15,-50 25-15,25-25 16,25 25-16,-1-25 16,-24 25-16,25-25 15,24 0-15,-49 24 0,24-24 16</inkml:trace>
  <inkml:trace contextRef="#ctx0" brushRef="#br0" timeOffset="355267.7656">17214 3621 0,'0'-24'32,"-24"24"46,24 24-63,-25 1-15,0-25 16,25 25-16,-25-25 16,25 25-16,-25 0 15,1 0 1,-1-1 0,0 1-16,0 0 15,25 0-15,-25 0 16,1-1-16,24 1 15,-25-25-15,25 25 0,-25 0 16,25 0-16,-25-1 16,0 1-16,1 0 15,24 0-15,-25 0 0,0-1 16,25 1-16,0 0 16,-25-25-16,25 25 0,0 0 15,-25-1 1,25 1-1,0 0 32,0-50 0,-24 0-47</inkml:trace>
  <inkml:trace contextRef="#ctx0" brushRef="#br0" timeOffset="355621.6066">16669 4192 0,'0'25'62,"0"0"-46,0-1-16,0 1 15,0 0 1,0 0-16,0 0 0,0-1 16,0 1-16,0 0 31,25-25-16,-1 0 1,1-25-16,-25 0 0,25 1 16,0-1-1,-25 0-15,-25 50 32</inkml:trace>
  <inkml:trace contextRef="#ctx0" brushRef="#br0" timeOffset="356844.0911">16743 4614 0,'0'-25'0,"0"0"16,0 0-1,0 0 17,0 1-17,-25 24-15,25-25 16,-24 25-1,-1 0 1,0 0 0,0 0-16,25 25 15,-25-25-15,1 24 16,-1 1 0,0 0-1,25 0 1,-25 0-16,0-1 15,25 1-15,-24 25 16,24-25 0,0-1-16,-25 26 15,25-25-15,0 0 16,0 0-16,0-1 16,0 1-16,0 0 15,0 0-15,0 0 16,0-1-16,25 1 15,-1-25 1,-24 25-16,25-25 16,-25 25-16,25-25 15,0 0-15,-25 25 16,25-25-16,-1 0 16,1 24-1,0-24 1,0 0-1,0 0-15,-25-24 0,24 24 16,1-25-16,0 25 16,-25-25-16,25 25 15,-25-25 1,25 25-16,-1-25 16,1 25-1,-25-24-15,25 24 16,0-25-16,-25 0 15,25 0 1,-1 0 0,-24 1-16,25-1 15,-25 0-15,0 0 16,0 0-16,0 0 16,0 1-16,0-1 0,0-25 15,0 25-15,0 1 16,0-1-16,0 0 15,-25 0-15,25 0 16,-24 1-16,-1-1 31,0 25-31,25-25 16</inkml:trace>
  <inkml:trace contextRef="#ctx0" brushRef="#br0" timeOffset="357470.7447">17686 3225 0,'0'0'0,"0"-25"0,-25 25 16,0 0 0,0 0-16,25 25 15,-24-1-15,-1 1 16,25 0-16,0 0 15,0 0-15,0-1 0,0 1 16,0 0-16,25 0 16,-1-25-1,1 0-15,0 0 0,0 0 16,24-25-16,-24 0 16,0 0-16,0-24 15,-25 24-15,0 0 16,0 0-1,-25 1-15,0 24 32,25 24-17</inkml:trace>
  <inkml:trace contextRef="#ctx0" brushRef="#br0" timeOffset="357737.0339">18008 3175 0,'0'25'31,"0"0"-15,-25-1-16,1 26 16,24-25-16,0 0 0,0-1 15,-25 1-15,25 25 0,-25-1 0,25-24 16,0 0-16,-25 0 15,25 0-15,-25-1 0,1 1 16,24 0 0,-25-25-16,25-25 15,0 0 1,0-24-16,0 24 16,0 0-16</inkml:trace>
  <inkml:trace contextRef="#ctx0" brushRef="#br0" timeOffset="357971.4061">17884 3349 0,'25'-50'16,"-124"248"-16,223-421 0,-174 298 0,100-175 0,-1 51 15,-49 24-15,25 25 0,-25-25 16,25 25-16,0 0 0,0 0 16,-1 0-16,1 0 15,0 0-15,0 25 0,-25 0 16,0 0-16,25-1 0,-25 1 16,0 0-16,-25-25 15,25 25-15,-25-25 0,0 0 16,0 25-16,1-25 0,-1 0 15,0 0-15,0 0 16,0 0-16,25-25 16,25 0-1,-25 0-15,25 25 16,0 0-16</inkml:trace>
  <inkml:trace contextRef="#ctx0" brushRef="#br0" timeOffset="358211.7656">18479 3150 0,'-24'0'16,"-1"0"0,25 25-16,-25 0 15,25 0-15,-25-25 0,25 24 16,0 1-16,0 0 15,0 0-15,25 0 16,0-25 0,0 0-16,-1 0 15,1-25-15</inkml:trace>
  <inkml:trace contextRef="#ctx0" brushRef="#br0" timeOffset="358519.8033">18703 3175 0,'0'25'16,"-25"-25"0,25 25-1,0-1-15,0 1 16,0 0 0,25-25-16,0 0 15,-1 0-15,1 0 16,-25-25-16,25 25 15,-25-25-15,25 25 0,-25-24 16,0-1-16,0 0 16,0 0-16,-25 25 0,0 0 15,0-25 1,1 25-16,-1 0 16,25 25-1,25 0 1</inkml:trace>
  <inkml:trace contextRef="#ctx0" brushRef="#br0" timeOffset="359150.7699">19075 3200 0,'0'0'0,"25"0"0,-25-25 16,0 0-1,-25 25-15,0 0 16,0 0-1,0 0-15,1 25 0,-1 0 16,25 0 0,0-1-16,0 1 31,25-25-31,-1 0 16,1 0-16,0-25 0,0 1 15,0-1-15,-1 0 0,-24 0 16,25 25-16,-25-25 15,25-24-15,0 49 0,-25-25 16,25 0-16,-25 0 0,0 1 16,0 48 15,-25-24-31,0 25 16,25 0-16,0 0 15,-25 0-15,25-1 0,0 1 16,0 0-16,0 0 15,25 0-15,0-25 16,0 24-16,-1-24 16,1 0-1,25-24-15,-25 24 0,-1-25 16,1 25-16,-25-25 0,50 0 16,-50 0-16,25 1 0,-25-1 15,0 0-15,0 0 16,-25 25-16,0 0 15,-25 25-15,26 0 16,24 0-16,0-1 16,-25 1-16,25 0 15,0 0-15,25-25 0,24 25 16,-24-25-16,0 0 16,24 0-16,-24 0 15,0 0-15,0-25 16,0 25-16,0-25 0</inkml:trace>
  <inkml:trace contextRef="#ctx0" brushRef="#br0" timeOffset="359774.6913">19968 2927 0,'-25'-25'16,"25"0"-16,-25 1 15,0-1-15,25 0 16,-74-25-16,49 26 16,-24 24-16,24-25 0,-74 0 0,74 0 15,-50 0-15,26 25 0,-1-25 16,0 1-16,-74-1 0,50 0 16,0 25-16,-1-25 0,1 0 15,-1 25-15,-73-24 0,48 24 16,26 0-16,-1 0 0,-24 0 15,-50 24-15,25 26 0,75-50 16,-1 25-16,1 0 0,-26 49 16,50-49-16,-24 25 15,24-26-15,0 26 0,0-25 16,-24 74-16,49-74 0,-25 24 0,25 1 16,0-25-16,0 74 0,0-49 15,25-26-15,-25 26 0,25-25 16,-1 24-16,51 1 0,-26-25 15,1 0-15,0-1 0,-1 1 16,1-25-16,74 25 0,-50 0 16,-24-25-16,24 0 0,1 0 0,74 0 15,-75 0-15,0 0 0,1 0 16,-1 0-16,-24 0 0,99-25 16,-75 25-16,-24-25 0,24 25 15,0 0-15,75-25 0,-99 25 16,24-24-16,1 24 0,-26-25 15,26 25-15,24-50 0,-49 25 16,-1 1-16,-24-1 0,25 0 16,-26-25-16,1 1 0,-25 24 15,0 0-15,0-24 0,0 24 16,-25 0-16,1 0 0,-1 25 16,0-25-16,0 25 0,0 0 0,-24 0 15,24 0-15,0 0 16,0 0-16</inkml:trace>
  <inkml:trace contextRef="#ctx0" brushRef="#br0" timeOffset="411716.0668">2208 10790 0,'-25'0'16,"25"-25"-16,-25 25 15,50 25 63,0 0-78,-1-25 16,1 0-16,0 0 16,0 0-16,49 25 0,-49-25 15,0 0-15,0 0 0,-1 0 16,1 0-16,0 0 0,0 0 16,-50 0 62,0 24-63,25 1 1,-25-25-16,25 25 0,0 0 16,-24 24-16,24-24 15,0 0-15,0 0 0,0 0 16,-25 49-16,25-49 0,0 0 15,0 0-15,0-1 0,0 1 0,-25 25 16,25-25-16,-25-1 0,25 1 16,0 0-16,-25-25 0,1 25 15,-1 0-15,0-25 16,0 0-16,0 0 16,1 0-16,-1 0 0,0 0 0,-25-25 15,26 25 1,-1-25-16,0 0 15,25 0-15,25 1 32,0 24-32,-1 0 15,1-25-15,50 25 0</inkml:trace>
  <inkml:trace contextRef="#ctx0" brushRef="#br0" timeOffset="412952.5349">2704 11261 0,'-25'0'47,"25"25"-32,0 25-15,0-25 16,-25-25-16,25 24 15,0 1-15,0 0 16,0 0-16,25-25 16,0 0-1,0 0 1,-1-25-16,1 0 0,-25 0 16,25 25-16,-25-24 0,0-1 15,25 0-15,-25 0 0,25 0 16,-25 50 15,0 0-31,0 0 16,0 0-16,0-1 15,0 1-15,0 0 16,24-25 0,1 0-16,0-25 15,0 0 1,-25 1-16,0-1 15,25 25-15,-25-25 0,0 50 47,0 0-31,0-1-16,0 1 0,24-25 31,1 0-31,0 0 16,0-25-16,0-24 15,-1 24 1,-24 0-16,25 0 16,-25 1-16,25-1 15,-25 50 32,0-1-31,0 1-16,0 0 15,0 0-15,0 0 0,-25-25 16,25 24-16,0 26 0,0-25 16,0 0-16,0-1 15,0 1-15,0 0 16,0 0 0,0 0-16,0-1 0,0 1 15,0 0-15,-25 0 0,25-50 31,0-25 1,0 26-32,0-1 15,0 0-15,0 0 0,0 0 0,0-24 16,25 49-16,-25-25 0,0 0 16,25-24-16,-25 24 15,0 0-15,0 0 16,25 0-16,-25 1 15,25-1 1,-25 0 0,24 25-16,-24-25 15,25 25-15,0 0 32,0 0-1,-25 25-16,0 0 1,0 0 0,0-1-16,0 1 15,0 0-15,-25 0 16,25 0-16,-25-25 0,25 24 16,-25-24-1,1 0-15,-1 0 16,0 0-16,25-24 15,-25 24-15,25-25 16,0 0-16,25 25 16,-25-25-16</inkml:trace>
  <inkml:trace contextRef="#ctx0" brushRef="#br0" timeOffset="413551.4627">3597 10988 0,'0'0'15,"-25"0"1,25-24-16,25 24 31,-25 24-31,24-24 16,1 25-16,0-25 15,0 0-15,0 0 16,0 0 0,-25 25 15,-25-25-16,25 25-15,-25-25 16,25 25-16,-25-1 16,25 1-16,-25 0 15,25 25-15,0-25 0,-25-25 16,25 24-16,0 1 0,0 0 16,0 25-16,-24-50 0,24 24 15,0 1-15,-25 0 16,0-25-1,25-25 1,-25 25 0,25-25-16,25 25 62,0 0-62,0 25 16,-1-25-16,1 0 15,25 0-15,-25 0 16,0 0-16,-1 0 0</inkml:trace>
  <inkml:trace contextRef="#ctx0" brushRef="#br0" timeOffset="414362.7384">4341 11112 0,'0'0'0,"0"-24"0,0-1 32,0 0-17,25 25 32,-25 25-31,24-25-16,1 0 0,0 0 15,0 0 1,-25 25-16,25-25 16,-25 24-16,0 1 15,0 0-15,0 0 16,0 0-16,-25 0 16,25 24-16,0-24 15,-25-25-15,25 25 0,-25 0 16,0-1-16,25 1 15,-24 0-15,-1 0 0,0-25 16,0 25-16,0-1 0,1-24 16,-1 0-1,25-24 1,0-1-16,0 0 31,0 0-31,0 0 16,25 25 15,-25-24-31,24 24 16,1 0-16,0 0 31,0 24-31,-25 1 16,25-25-16,-25 25 15,24-25 1,1 25-16,0-25 31,0 0-15,0 0-1,-1 0-15,1 0 16,-25-25-16,25 0 16</inkml:trace>
  <inkml:trace contextRef="#ctx0" brushRef="#br0" timeOffset="415299.2382">4738 11212 0,'0'-25'32,"-25"50"15,25 0-47,0-1 15,-25 1-15,0 25 16,25-25-1,0-1-15,0 1 16,0 0-16,25-25 16,-25 25-16,25-25 15,-25 25-15,25-25 0,-1 0 16,1-25 0,-25 0-16,25 0 15,-25-24-15,0 24 16,0 0-16,0 0 15,0 0-15,0 1 16,-25 24-16,25-25 16,-25 25-1,1 0 1,-1 0-16,25 25 31,25-25-15,-1 0-1,1 0-15,0 0 16,0 0-16,0 0 16,0 0-16,-1-25 15,26 25-15,-25 0 0,0 0 16,-1 0-16,-24-25 16,25 25-16,-25 25 46,0 0-30,0-1 0,-25-24-16,25 25 15,-24-25-15,24 25 0,0 0 16,0 0-16,0-1 16,0 1-16,0 0 15,24-25-15,-24 25 16,25-25-1,0 0-15,0 0 16,0-25-16,-1 0 16,1 0-16,-25 1 0,25 24 15,-25-25-15,0-25 0,0 25 16,0 1-16,0-1 16,-25 0-16,25 0 0,-25 25 15,1 0-15,-1 0 16,0 0-16,0 0 0,25 25 15,-25-25-15,1 25 16</inkml:trace>
  <inkml:trace contextRef="#ctx0" brushRef="#br0" timeOffset="437831.1753">2158 11981 0,'-25'0'16,"0"-25"-1,25 50 32,0-1-47,0 1 16,-24 0-16,24 0 15,-25 0-15,25-1 0,-25 1 16,25 0-16,-25 25 16,0-25-16,1-1 0,24 1 15,0 0-15,-25 0 0,25 0 0,-25-25 16,25 24-16,25-24 78,0 0-62,-1 0-16,1 0 15,0 25-15,0-25 0,0 0 16,24 0-16,-24 0 15,0 0-15,0 0 16,-1 0-16,-24-25 16,25 25-16</inkml:trace>
  <inkml:trace contextRef="#ctx0" brushRef="#br0" timeOffset="438189.1864">2307 12254 0,'25'0'0,"-50"0"0,50-25 15,-25 0 1,0 50 0,0 0-1,-25-1 1,0 26-16,25-25 16,0 49-1,0-49-15,25-25 16,0 0-16,-1 0 15,1 0-15,0 0 16,-25-25-16,25-24 0,-25 24 16,25 0-16,-25 0 15,0 0-15,-50 25 16,25-24 0,0 24-16,1 0 15,24 24-15,0 1 16,0 0-16,0 0 15,24-25-15,26 25 16,-25-25-16</inkml:trace>
  <inkml:trace contextRef="#ctx0" brushRef="#br0" timeOffset="438604.8723">2654 12378 0,'0'0'0,"25"-25"15,0 25-15,-25-25 16,0 0-1,0 0 1,-25 25-16,0 0 16,0 0-1,0 0 1,1 25-16,24 0 0,-25-25 16,0 25-16,25 0 0,-25-1 15,25 1-15,0 0 16,50-25-1,-50 25-15,25-25 16,24-25 0,-24 0-16,0 25 0,0-25 15,0 1-15,-1 24 16,-24 24 31,0 1-32,0 0 1,0 0-16,0 0 16,25-25-1,0 0 1,0 0-16</inkml:trace>
  <inkml:trace contextRef="#ctx0" brushRef="#br0" timeOffset="439160.3886">3026 12378 0,'0'0'0,"25"-25"16,-25 0 0,25 25-16,-25-25 0,0 0 15,0 1 1,-25 24 0,0 0-1,0 0 1,1 24-16,24 1 15,-25 0-15,25 0 16,-25 0-16,25-1 0,0 1 16,0 0-1,25 0 1,24-25 0,-49-25-16,25 25 0,0-25 15,-25 0-15,25 1 16,24-26-16,-24 25 0,0 0 15,-25 1-15,25-1 0,0-25 16,-1 25-16,-24 0 0,25 25 16,-25-24-16,25-1 0,-25 0 15,-25 50 17,25 0-17,0-1-15,-25 1 0,25 0 16,0 0-16,-24 25 15,24-26-15,0 1 0,0 0 16,-25 0-16,25 0 0,0 24 16,-25-24-16,25 0 15,0 0-15,0-1 0,-25 1 16,25 0 0,0-75-1,0 26 1,25-1-16,0 0 15</inkml:trace>
  <inkml:trace contextRef="#ctx0" brushRef="#br0" timeOffset="439604.4867">3572 12154 0,'25'0'47,"-1"0"-32,1 0-15,0 0 16,0 0 0,0 0-1,-25 25 48,-25-25-48,25 25-15,-25-25 16,25 25-16,0 0 16,0-1-16,-25 1 15,25 0-15,0 0 0,-25 24 16,25-24-1,0 0-15,0 0 16,-24 0-16,24-1 16,0 1-1,-25-25-15</inkml:trace>
  <inkml:trace contextRef="#ctx0" brushRef="#br0" timeOffset="439763.0598">3522 12526 0,'-25'0'0,"25"25"32,25-25-17,0 0 1,0 25-16,0-25 16,-1 0-16,1 0 15,0 0-15,0-25 0,0 25 0</inkml:trace>
  <inkml:trace contextRef="#ctx0" brushRef="#br0" timeOffset="440975.0868">4217 12229 0,'-25'0'0,"50"0"32,0 0-17,-1 0-15,26 0 0,-25 0 16,0 0-16,-1 25 0,1-25 16,0 49-16,0-24 0,-25 0 15,0 0-15,0-1 16,-50 1-16,25 0 15,-74 25 1,74-50 0,1 0-16,-1 0 15,50 0 17,-25-25-32,49 25 0,-24 0 15,25-50-15,-26 50 16,1-25-16,0 25 0,0-24 15,0-1-15,-1 25 0,-24-25 0,25 25 16,-25-25-16,25 25 16,-25-25-16,25 25 15,-25 25 17,0 0-17,0 0-15,0 0 16,0-1-16,0 1 15,25-25-15,-25 25 16,24 0-16,1-25 16,0-25-1,-25 0 1,0 0-16,0 1 16,0-1-16,-25 0 15,0 0-15,25 0 16,-24 25-16,-1 0 15,50 0 17,-1 0-17,1 0-15,0 25 0,0-25 16,24 0-16,-24 0 16,0 0-16,0 0 0,0 0 15,0 0 1,-25 25-1,0 0 1,0 0 0,0-1-16,0 1 15,0 0-15,24-25 16,-24 25-16,25-25 16,0 0-16,0-25 15,0 0 1,-1-24-16,-24 24 15,0 0-15,0 0 16,-24 0-16,-1 25 16,0-24-16,0 24 0,-24 0 15,24 0-15,0 0 16,0 24-16</inkml:trace>
  <inkml:trace contextRef="#ctx0" brushRef="#br0" timeOffset="446061.2971">9922 4415 0,'-25'0'47,"25"25"-31,0 0 15,0 0-31,0-1 16,-25-24-1,25 25-15,0 0 16,0 0-16,0 0 0,0-1 16,0 1-16,0 25 15,0-25 1,0-1-16,0 1 0,0 0 15,0 25-15,0-25 0,0-1 16,0 1-16,0 0 16,0 0-16,0 0 0,0-1 15,0 1 1,0 0-16,25-25 62,-25-25-30,25 25-32,0 0 31,-1 0-31,1 0 16,0 25-1,0-25-15,0 0 16,0 0-16,-1 0 15,1 25-15,0-25 16,0 0-16,0 0 16,24 0-16,-24 0 0,0 0 15,0 0-15,-1 0 0,1 0 16,25 0-16,-25 0 0,-1 0 16,1 0-16,0 0 0,25 25 15,-26-25-15,1 0 16,25 0-16,-25 0 15,-1 0 1,1 0 0,0 0-16,0 0 15,0 0-15,-1 0 16,1 0 31,-25-25-16,0 0-15,25 0-1,-25 0-15,0 1 16,25-1-16,-25 0 16,0 0-16,25 0 15,-25 1-15,0-1 0,24-25 16,-24 25-1,25-24-15,-25 24 0,0 0 16,0 0-16,0 0 16,0 1-16,0-1 0,0 0 0,0 0 15,0 0-15,0 1 16,25 24-16,-25-25 16,0 0-16,0 0 31,-25 25 31,0 0-46,1 25 0,-1-25-16,0 0 0,0 0 15,-24 0-15,24 0 16,0 0-16,0 0 15,0 0-15,-49-25 16,49 25-16,-24 0 0,24 0 16,-25-25-16,25 25 15,1 0-15,-1 0 0,0-24 0,0 24 16,-24 0-16,24-25 0,0 25 16,0 0-16,0 0 15,-24-25-15,24 25 0,0 0 16,0 0-16,1 0 15,-1 0 1,0 0-16,0 0 63,0 0-1,25 25-62,0 0 31,0-1-31,-25 1 16,25 0 0,-24 0-16,24 0 15,-25-1-15,25 1 16,0 0-16,-25 0 0,25 0 15,-25-1-15,25 1 16,0 0-16,0 0 0,-25 24 16,25-24-16,0 0 15,0 0-15,-24 0 0,24 24 16,0-24-16,0 0 16,0 0-16,0 0 0,0-1 15,0 1 1,0 0-16,24-25 62,1 0-15,-25-25-47,25 25 0,0 0 16,0 0-16,-1 0 15,1 0-15,25 0 0,-25 0 16,0 0-16,-1 0 16,1 0-16,50 0 0,-51 0 15,26 0-15,-25 0 0,24 0 0,-24 0 16,50-25-16,-51 25 0,1 0 16,0 0-16,0 0 0,24-24 15,-24 24-15,25 0 16,-25 0-16,-1 0 0,1 0 15,0-25-15,0 25 0,0 0 16,-1 0-16,26 0 0,-25 0 0,0 0 16,-1 0-16,1 0 15,0 0 1,0 0 0,-25-25 30,25 25-46,-25-25 16,24 0 0,-24 1-1,0-1-15,0 0 16,-24 0-16,24 0 0,0 0 16,-25 1-1,25-26-15,0 25 0,0 0 0,0 1 16,0-1-16,0-25 15,0 25-15,0 1 0,0-1 0,0 0 16,-25-25-16,0 50 16,25-24-16,0-1 15,-25 25 1,1 0 0,-1 25-1,0-25 1,25 24-16,-25-24 15,0 0-15,-24 0 0,24 0 16,-25 0-16,26 0 0,-1 0 16,-74 0-16,49 0 0,0 0 15,1 0-15,-1-24 0,1 24 16,-51 0-16,51 0 0,24 0 16,-25 0-16,26 0 0,-26-25 15,25 25-15,0 0 16</inkml:trace>
  <inkml:trace contextRef="#ctx0" brushRef="#br0" timeOffset="457088.2873">9327 4118 0,'-25'0'47,"25"-25"93,25 50 1,-1-1-125,-24 1-1,25 0-15,0-25 16,-25 25 0,0 0-16,25-25 15,-25 24-15,25 1 16,-25 0-16,24 0 15,-24 0-15,25-1 16,-25 1 0,25-25-16,-25 25 15,0-50 95,-25 25-95</inkml:trace>
  <inkml:trace contextRef="#ctx0" brushRef="#br0" timeOffset="457404.432">9327 4366 0,'0'24'31,"24"1"-15,26 0 0,-25 0-16,0 0 15,-1-25-15,1 24 16,0 1-16,0-25 15,0 0 1,-25-25-16,24 25 16,-24-49-16,0 24 15,25 25-15,-25-25 0,0 0 16,0 1-16,0-1 0,0 0 16,0 0-16,25 50 31</inkml:trace>
  <inkml:trace contextRef="#ctx0" brushRef="#br0" timeOffset="506489.4738">27632 372 0,'0'-25'0,"-24"25"47,-1 0 0,0 0-31,0 0-1,0 25 17,1-25-32,24 25 15,-25-25 1,25 25-16,-25-1 16,25 1-1,0 0 1,0 0-1,0 0 1,0 0 0,25-25-1,0 24 1,-1 1 0,1-25-1,-25 25 1,25-25-16,0 0 15,0 0 1,-1 0 0,1 0-1,0 0 1,0 0-16,-25-25 0,25 25 16,-1 0-16,1 0 0,-25-25 15,25 25-15,0-24 16,0 24-1,-25-25 1,24 0 0,-24 0 15,0 0-15,0 0-16,0 1 15,-24 24 1,24-25-16,-25 25 15,25-25-15,-25 25 0,0 0 16,-24 0 0,24 0-16,0-25 15,0 25-15,0 0 16,1 0-16,-1 25 0</inkml:trace>
  <inkml:trace contextRef="#ctx0" brushRef="#br0" timeOffset="508027.4823">28079 446 0,'0'25'125,"0"0"-93,-25-25-32,25 25 0,0 0 15,0-50 95,0 0-79,0 0 0,25 25 0,-25-25-31,25 25 16,0 0 0,-1 0 15,-24-24-31,25 24 15,0 0 1,0 0-16,0 0 16,-1 0 62</inkml:trace>
  <inkml:trace contextRef="#ctx0" brushRef="#br0" timeOffset="508912.2113">28550 446 0,'-25'-24'31,"1"24"0,-1 0-15,0 0 0,25 24-1,-25-24-15,25 25 16,-25-25-16,25 25 16,0 0 15,25-25-16,0 0 1,0 0-16,0 0 16,-25-25-16,24 25 15,1 0-15,-25-25 16,25 25-16,0-25 16,-50 25 46,25 25-46,-25-25-1,25 25 1,0 0 0,0 0-1,0 0 1,0-1-16,0 1 15,0 0 1,0 0-16,-25-25 16,25 25-1,-24-1-15,-1 1 16,0-25 0,0 0-1,0 0-15,1 0 16,-1 0-16</inkml:trace>
  <inkml:trace contextRef="#ctx0" brushRef="#br0" timeOffset="509860.3446">28129 471 0,'-25'25'94,"25"0"-78,0 0-1,0 0-15,0-1 16,-25-24 0,25 25-16,0-50 62,0 1-46,0-1-1,0 0 1,0 0 15,0 0-15,25 25 0,0 0-16,-1-25 15,1 25 1,0 0-1,0 0 1,0-24-16,-1 24 16,26 0-16,-25 0 15</inkml:trace>
  <inkml:trace contextRef="#ctx0" brushRef="#br0" timeOffset="512123.3937">28749 372 0,'0'-25'0,"0"0"31,-25 25-15,25-24 0,-25 24-16,0 0 0,25-25 15,-49 25-15,49-25 0,-50 25 16,25-25-16,0 25 16,1 0-16,-26-25 0,25 25 15,0-24-15,-24 24 16,-1-25-16,1 25 0,-1-25 15,-24 25-15,24 0 16,-25-25-16,1 25 0,24 0 16,-24 0-1,0-25-15,49 25 0,0 0 16,-25 0-16,26 0 0,-26 0 16,0 0-16,1 0 0,24 0 15,-25 0-15,1 0 16,24 0-16,-49 0 15,24 25-15,25-25 0,0 0 16,-24 25-16,-1 0 16,25-25-1,0 25-15,1-1 16,-26 1-16,25 0 16,25 0-16,0 0 15,-25-25-15,25 24 16,0 1-16,0 0 15,0 0-15,0 0 0,0-1 16,25 1-16,-25 0 16,50 0-16,-25 0 15,-1 0 1,1-25-16,0 24 0,0 1 16,0-25-16,24 25 15,-24-25-15,-25 25 0,50-25 16,-25 25-1,-1-25-15,26 0 16,0 24-16,-26-24 0,26 0 16,0 25-16,-26-25 15,26 25-15,-25-25 16,0 0-16,-1 0 0,26 25 16,-25-25-16,0 0 15,-1 0-15,26 0 16,-25 0-16,0 0 0,-1 0 0,1 25 15,50-25-15,-51 0 0,1 0 16,0 24-16,25-24 0,-25 0 16,24 0-16,-24 0 0,0 0 15,0 25-15,-1-25 0,1 0 16,25 0-16,-25 0 0,-1 0 0,1 0 16,0 0-16,49 0 0,-49 0 15,0 0-15,25 0 0,-26 0 16,1 0-16,25 0 0,-25 0 15,-1 0-15,1 0 0,0 0 16,0 0-16,24 0 0,-49-25 16,25 25-16,0-24 0,0 24 15,0 0-15,-1-25 0,1 25 16,-25-25-16,50 25 0,-25-25 16,0 0-1,-1 25-15,-24-24 0,25-1 16,-25 0-16,0 0 15,0 0-15,0 1 16,-25-1-16,1 25 16,-1 0-16,25-25 0,-50 25 15,25-25-15,0 25 16,1-25-16,-1 25 0,0-25 16</inkml:trace>
  <inkml:trace contextRef="#ctx0" brushRef="#br0" timeOffset="539691.5912">13320 12353 0,'0'-25'31,"0"0"0,0 0 1,-25 25-1,1 0-15,-1 0-1,25 25-15,-25-25 0,25 25 16,-25 0-16,0 0 0,25-1 15,-25 1-15,25 0 16,0 0-16,0 0 16,0-1-16,25-24 15,0 25-15,0-25 16,0 0-16,0 0 16,-25-25-16,24 25 0,-24-24 15,25 24-15,-25-50 0,25 50 0,-25-25 16,0 0-16,0 1 15,0-1 1,0 50 15,0 24-15,-25-24-16,25 0 0,0 0 16,0 24-16,0-24 15,0 0-15,0 0 16,25-1-16,0-24 15,0 0 1</inkml:trace>
  <inkml:trace contextRef="#ctx0" brushRef="#br0" timeOffset="540215.1152">13717 12477 0,'0'0'0,"0"-25"16,0 0-16,0 0 15,0 1 1,-25 24 0,25-25-16,-25 25 15,1 0-15,-1 0 16,25 25-16,-25-25 15,0 49-15,0-24 0,25 0 16,0 0-16,0 24 16,0-24-16,25-25 15,0 25-15,0-25 0,0 0 16,-1-25-16,26-25 16,-50 26-16,25 24 15,-25-25-15,25 0 0,-1 0 16,1-24-16,-25 24 0,25 0 15,-25 0-15,0 0 16,25 1-16,-50 48 31,0 1-31,25 0 16,0 0-16,-25 24 0,25-24 16,0 0-16,0 0 15,0 0-15,0 24 16,0-24-16,0 0 0,25 0 15,0-25 1,0 0 0,0-25-16,-1 0 15</inkml:trace>
  <inkml:trace contextRef="#ctx0" brushRef="#br0" timeOffset="540931.055">14114 12452 0,'0'-25'31,"0"0"-15,-25 25-1,0 0 1,0 25-16,1-25 16,-1 50-16,25-25 0,-25-25 15,25 24-15,-25 1 0,25 0 16,0 0-16,0 0 15,25-25-15,0 0 16,0 0 0,-25-25-16,24 25 0,1-50 15,0 50-15,-25-25 0,25 1 16,0-1-16,-1 0 16,-24 0-16,0 0 0,25 25 0,-25-24 15,25-1-15,-25 0 16,25 25-1,-25-25-15,25 0 16,-1 25 0,-24-24-16,0 48 31,0 1-15,-24 25-1,24-25-15,0-1 0,-25 1 16,25 0-16,-25 0 0,25 0 15,0-1-15,0 1 0,0 0 16,0 25-16,0-26 16,0 1-16,25-50 47,-25 1-47,0-1 15,25 0-15,-25 0 0,24 0 16,-24 1-16,25-1 15,0 0-15,-25 0 16,25 0-16,0 25 16,0 0 15,-1 0 0,1 25-15,-25 0-1</inkml:trace>
  <inkml:trace contextRef="#ctx0" brushRef="#br0" timeOffset="542037.2728">14461 12626 0,'0'0'15,"0"24"-15,0 1 16,25-25-1,0-25 1,0 1-16,-1 24 0,1-25 16,-25 0-16,25 25 0,0-25 0,-25 0 15,25 1-15,-25-1 16,0 0 0,-25 25-16,0 0 15,25 25 1,-25-25-16,0 0 0,25 25 15,-24-1-15,-1 1 16,25 0 0,0 0-1,25-25-15,-1 0 16,1 0-16,0 0 16,0 0-16,-25-25 0,49 25 15,-24 0-15,0-25 0,0 0 16,0 25-16,24-24 0,-49-1 15,25 25-15,0-25 0,-25 0 16,0 0 0,-25 25 15,0 0-15,25 25-1,0 0-15,0 0 16,0 0-16,0-1 15,0 1 1,0 0-16,25-25 16,-25 25-16,25-25 0,-25 25 15,0-1-15,25-24 0,-25 25 16,-25-25 15,0 0-31,0 0 31,50-25 1,-25 1-32,25 24 0,-25-25 15,25 25-15,-1-25 0,26 0 16,-25 25-16,-25-25 0,25 25 16,-1-24-16,26-1 0,-25 25 15,0-25 1,-25 0-1,24 25-15,-48 0 47,-1 0-47,25 25 16,-25-25 0,25 25-16,0 0 15,0-1 1,0 1-1,25-25-15,-25 25 16,25 0-16,-25 0 16,24-1-1,-24 1-15,0 0 16,0 0 15,-24-25-31,-1 0 0,25 25 16,-25-25-16,0 0 0,0 0 15,1 0 1,-1 0-16,0 0 16,0 0-1,50 0 17,-25-25-17,25 0 1</inkml:trace>
  <inkml:trace contextRef="#ctx0" brushRef="#br0" timeOffset="546046.9794">12576 15329 0,'0'-25'15,"0"1"32,-25 24-31,0 0-1,1 0-15,-1 0 16,0 0-16,25 24 16,-25-24-16,25 25 0,0 0 15,-25-25-15,25 25 0,0 0 16,25-25 0,0 0-1,25-25-15,-26 25 16,1 0-16,-25-25 15,25 0-15,0 25 16,-25 25 31,0 0-47,0 0 16,0 0-1,0-1-15,25-24 16,-1 0-16</inkml:trace>
  <inkml:trace contextRef="#ctx0" brushRef="#br0" timeOffset="546533.9068">12898 15354 0,'0'-25'15,"0"0"1,-24 25-1,-1 0 17,0 0-17,0 0-15,25 25 16,-25 0-16,1 0 16,24 0-16,0 0 15,0-1 1,24-24-1,1 0-15,0-24 16,0-1-16,0 0 16,-1 0-16,1-25 15,0 26-15,-25-1 0,25 0 16,-25 0 0,0 0-16,0 50 46,0 0-46,-25 0 16,25 0-16,0-1 16,0 26-16,-25-25 0,25 0 15,0 0-15,0-1 16,0 1-16,25-25 31,0 0-31,0 0 16</inkml:trace>
  <inkml:trace contextRef="#ctx0" brushRef="#br0" timeOffset="547234.4767">13246 15329 0,'0'-25'16,"-25"1"-1,25-1 1,-25 25 15,0 25-15,0-1-16,1 1 15,-1 0-15,0 0 16,25 0 0,0 0-16,25-25 15,0 0-15,-1-25 16,1 25-16,-25-50 15,50 25-15,-50 0 0,25 1 16,0-1-16,-25 0 16,24 0-16,1 0 0,-25 1 15,25 24-15,-25-25 0,25 0 16,-25 0-16,25 25 0,-50 25 31,0 25-15,25-26-1,-25 1-15,25 0 0,0 0 16,0 24-16,0-24 0,0 0 16,0 0-16,0 0 15,25-25 1,0-25 0,-25 0-16,25 0 0,-1 0 15,-24 1-15,25 24 0,0-50 16,-25 25-16,25 25 0,-25-25 15,25 25 1,-25 25 0,0 0-16,0 0 15,-25 0-15,0 24 16,25-24-16,0 0 16,0 0-1,25-25 1,-25-25-16,0-25 15,25 25-15,-25 1 16,24-1-16,1 0 0,0-25 16,0 50-16,-25-24 15,25 24-15</inkml:trace>
  <inkml:trace contextRef="#ctx0" brushRef="#br0" timeOffset="547767.3689">13742 15379 0,'0'0'16,"0"25"-16,0-50 15,25 0 1,-25 0-16,24 0 16,-24 1-1,0-1-15,-24 25 31,-1 0-31,0 25 16,25-1-16,-25 1 16,25 0-16,0 0 15,25-25 1,0 0 0,24-25-1,-24 0-15,0 25 16,-25-25-16,50 1 0,-26 24 0,-24-25 15,25 25-15,-25-25 16,25 25-16,-25-25 0,0 0 0,-25 25 31,0 0-15,25 25-16,0 25 0,-24-50 16,24 25-16,0-1 15,24 26-15,-24-25 0,25 0 16,-25 0-1,25-1-15,0 1 0,-25 0 16,0 0 0,-50-25-1,25 0-15,1 0 0,-1-25 16,0 25-16,0 0 0,0-25 16,1 0-16</inkml:trace>
  <inkml:trace contextRef="#ctx0" brushRef="#br0" timeOffset="555811.5372">17785 14461 0,'0'-25'0,"0"1"16,-25 24-1</inkml:trace>
  <inkml:trace contextRef="#ctx0" brushRef="#br0" timeOffset="557358.7481">17711 14287 0,'0'0'0,"-25"0"16,25-24-16,-25 24 15,25-25 1,-25 25-16,0-25 16,1 25-16,-1-25 15,0 25-15,0-25 16,-25 1-16,26 24 0,-26 0 16,25-25-16,-24 25 15,24-25-15,-74 0 0,49 25 0,0-25 16,1 25-16,-1 0 0,-49-24 15,49 24-15,-24-25 0,24 25 16,1 0-16,24 0 0,-74 0 16,74-25-16,0 25 0,-24 0 15,24 0-15,-25 0 0,0 0 16,26 0-16,-1 0 0,-25 25 0,25-25 16,-74 25-16,74-25 0,-24 24 15,-1-24-15,1 0 16,-51 25-16,76-25 0,-26 25 0,0-25 15,1 0-15,24 25 16,-49 0-16,24-1 0,25-24 16,0 25-16,-24 0 0,24 0 15,0 0-15,0-1 16,25 1-16,-25 25 0,25-25 16,0 0-16,-24-1 0,24 1 15,0 50-15,0-51 0,0 1 16,0 0-16,0 0 0,0 0 15,0 49-15,24-49 0,-24 0 16,0-1-16,25 1 0,-25 25 16,25-25-16,-25-1 0,25 1 0,-25 0 15,25 0-15,0 24 16,-1-24-16,1 0 0,0 0 16,0 0-16,0-1 0,-1 1 15,1 0-15,0-25 0,25 25 16,-1 24-16,-24-49 0,25 25 15,-26-25-15,1 25 0,50 0 16,-26-25-16,-24 25 0,25-25 16,-1 25-16,-24-25 0,49 24 0,-24 1 15,-25-25-15,24 25 0,-24-25 16,50 25-16,-50-25 0,-1 25 16,26-25-16,-25 0 15,0 0-15,49 24 0,-49-24 0,0 0 16,24 0-16,-24 0 0,49 0 15,-49 25-15,25-25 0,-25 0 16,24 0-16,1 25 0,-25-25 16,24 0-16,-24 0 0,0 0 15,0 0-15,49 0 0,-49 0 16,0 0-16,24-25 0,-24 25 0,0 0 16,24 0-16,1 0 0,-25-25 15,0 25-15,0 0 0,49 0 16,-49-24-16,0 24 0,-1 0 15,26 0-15,-25-25 0,49 0 16,-24 25-16,-25 0 0,24-25 16,-24 25-16,49-25 0,-49 25 15,0 0-15,0 0 0,0 0 16,-1-24-16,1 24 0,0-25 16,0 25-16,0-25 15,-1 25-15,1-25 0,0 25 16,-25-25-16,50 0 15,-26 25-15,1-24 0,0 24 0,25-25 16,-25 25-16,24-25 0,-24 0 16,0 25-16,0-25 0,-1 25 15,26-24-15,-25-1 0,0 25 16,-25-25-16,24 25 0,1-25 16,0 25-16,-25-25 0,25 25 15,-25-24-15,25-1 16,-25 0-16,24 0 15,-24 0-15,25-24 16,-25 24-16,0 0 0,25 25 16,-25-25-16,0 1 0,25 24 15,-25-25-15,0 0 16,0 0-16,25 0 0,-25 1 16,0-1-16,0 0 15,0 0-15,0 0 0,-25 25 16,25-24-16,-25-26 15,0 50-15,25-25 0,-25 25 16,25-25-16,-24 25 0,-1-24 16,0-1-16,25 0 15,-25 0-15,0 0 0,1 0 0,24 1 16,-50-1-16,50 0 0,-74-25 16,49 26-16,-25-1 0,1 0 15,24 0-15,-25 0 0,-49 1 16,74-1-16,-25 25 0,1-25 15,24 25-15,-49-25 0,49 0 16,0 25-16,0 0 16,25-24-16,-25 24 0</inkml:trace>
  <inkml:trace contextRef="#ctx0" brushRef="#br0" timeOffset="564540.6917">19596 10716 0,'-25'0'16,"25"-25"-16,0 50 62,0-1-30,0 1-32,0 0 0,0 0 15,0 0-15,0-1 0,0 51 16,-25-50-16,25-1 0,0 1 15,0 0-15,0 0 0,0 24 16,0-24-16,0 0 0,0 0 16,0 25-16,-25-26 15,25-48 17,0-1-17,0 0-15,0-25 0</inkml:trace>
  <inkml:trace contextRef="#ctx0" brushRef="#br0" timeOffset="565287.9749">19645 10641 0,'0'-25'0,"0"1"31,25 24 47,0-25-78,0 25 16,0 0-16,-1 0 16,26 0-16,-25 0 0,24 0 15,-24 0-15,25 0 0,49 0 16,-49 0-16,-1 0 0,1 0 15,24 0-15,-24 25 0,49-25 0,-49 24 16,24-24-16,-24 0 0,-1 0 16,51 25-16,-51-25 0,1 0 15,-1 0-15,1 0 0,0 0 16,49 25-16,-50-25 0,-24 0 16,25 0-16,-25 0 0,24 0 15,-24 0-15,0 0 16,-25 25 31,0 0-32,-25-25 1,25 24-16,-25 1 16,25 0-1,-25-25-15,25 25 0,0 0 16,-24-1-16,24 1 15,-25 0-15,25 49 0,0-49 16,0 0-16,0 25 0,-25-26 0,25 26 16,0 25-16,0-51 0,0 1 15,0 0-15,0 0 0,0 24 16,0-24-16,0 0 0,0 0 16,-25-25-1,0 0-15,1 0 16,-26 0-16,25 0 15,0 0-15,-24 0 0,-1-25 16,-74 0-16,75 25 0,-26 0 16,1 0-16,-1 0 0,1 0 15,-100 0-15,100 0 0,24 0 0,-24 0 16,24 0-16,25 0 0,-49 0 16,49 0-16,0 0 15</inkml:trace>
  <inkml:trace contextRef="#ctx0" brushRef="#br0" timeOffset="566532.0096">19496 11807 0,'0'0'0,"0"-25"31,0 50 1,0 0-32,0 0 15,0-1-15,0 1 16,0 0-16,0 0 0,0 0 16,0-1-1,0 1-15,25-25 31,-25-25-31,0 1 16,0-1-16,25-25 0,0 25 16,-25 1-16,25-1 15,-25 0-15,25 25 16,-1 0 0,-24 25-16,0 0 0,0-1 15,25 1-15,-25 0 16,0 0-16,0 0 15,25-25 17,-25-25-32,25 25 15,-25-25-15,25 0 16,-25 0-16,24 25 31,-24 25-15,0 0-16,0 0 15,0 0-15,0-1 16,25-24 0,-25-24-1,25-1-15,-25 0 16,25 25-16,-25-25 0,0 0 16,25 25-16,-25-24 0,24-1 15,-24 0-15,0 50 31,0 0-15,-24-1-16,24 26 0,0-25 16,0 0-1,24-1 1,1-24 0,0-24-16,0-1 15,0 25-15,-25-50 0,24 50 16,-24-25-16,25 25 0,-25-24 0,25-1 15,-25 0 1,0 50 15,0 0-31,0-1 16,0 1-16,-25 0 0,25 0 16,0 0-16,0-1 0,0 26 15,0-25-15,0 24 0,0-24 16,-25 0-16,25 0 0,-24 25 15,24-26-15,-25 1 16,0 0-16,0 0 0,0 0 16,1-25-16,-1 0 15,0 0-15,25-25 0,-25 25 16,25-25-16,0 0 16,-25 0-16,25 1 0,0-1 15,0 0-15,50 0 0</inkml:trace>
  <inkml:trace contextRef="#ctx0" brushRef="#br0" timeOffset="566981.6586">20290 11857 0,'-25'0'31,"25"24"-15,-24-24-1,24 50-15,0-25 16,-25 0-16,25-1 16,0 1-16,0 0 15,0-50 17,25 25-32,-25-25 0,24-24 15,-24 24-15,25 0 16,0 0-16,0 25 15,-25-24-15,25 24 32,-25 24-32,0 1 15,0 0-15,0 0 0,0 0 16,0-1-16,0 1 16,0 0-16,0 0 31,24-25 0,-24-25-15,0 0-16,25 25 15</inkml:trace>
  <inkml:trace contextRef="#ctx0" brushRef="#br0" timeOffset="567388.3254">20712 11906 0,'0'0'0,"0"-25"16,-25 1-1,0 24 1,0 0 0,25 24-16,-24-24 15,-1 0-15,0 25 16,0 0-16,25 0 15,0 0-15,0-1 16,25-24-16,25 0 31,-26 0-31,1-24 16,0-1-16,-25 0 16,25 25-1,-25 25 1,-25-25-1,25 25-15,-25-1 16,25 1-16,0 0 16,25-25-1,0-25 1,-25 0-16,0 1 16</inkml:trace>
  <inkml:trace contextRef="#ctx0" brushRef="#br0" timeOffset="568138.933">20811 11857 0,'0'0'0,"25"0"16,-25 24 0,0 1-1,0 0-15,0 0 16,0 0-16,0-1 16,0-48 15,25-1-16,-25 0-15,25 0 16,-1 0-16,-24 1 16,25 24-16,-25-25 0,0 50 31,0-1-31,0 1 31,0 0-31,0 0 16,0 0-16,25-25 15,0 0 1,0-25-16,-1 25 16,-24-25-16,25 25 0,0-25 15,0 0-15,-25 1 16,0 48 31,0 1-16,0 0-15,0 0-16,25-25 15,-1 25 1,1-25-16,0 0 0,0 0 16,0 0-16,-1-25 0,26 0 15,-25 0-15,-25 0 16,25 25-16,-25-24 15,0-1-15,-25 0 16,0 25-16,0 0 16,0 0-1,25 25-15,0 0 16,-24-25-16,24 24 0,0 26 16,0-25-1,0 0-15,0-1 16,24-24-16,1 0 0,0 25 15,0-25-15,0 0 16,-1 0-16,1 0 16,-25-25-16,-25 25 31,25-24-15</inkml:trace>
  <inkml:trace contextRef="#ctx0" brushRef="#br0" timeOffset="571057.8269">20042 10864 0,'0'0'0,"0"25"78,0 0-31,-25-25-47,25 25 15,-24 0-15,24-1 16,-25 1-1,25 0-15,0 0 16,0 0 0,0-1-16,25 1 15,-1 0-15,1 0 16,0-25 0,0 0-1,-25-25-15,25 0 16,-25 0-16,24 1 0,-24-1 0,0 0 15,25 0-15,-25 0 0,0 1 16,0-1-16,0 0 16,-25 0-1,1 25 1,-1 0 0</inkml:trace>
  <inkml:trace contextRef="#ctx0" brushRef="#br0" timeOffset="571529.7932">20389 10864 0,'0'0'0,"0"-24"32,0 48-1,0 1-31,-24-25 16,24 25-16,-25 0 0,25 0 15,-25-1 1,25 1-16,0 0 15,-25 0 1,25 0 0,-25-25-16,50 0 47,0 0-47,0 0 15,0 0-15,-1 0 16,1 0-16,0 0 0,0 0 15,0 0-15,24 0 0,-24 0 16,-25-25 62</inkml:trace>
  <inkml:trace contextRef="#ctx0" brushRef="#br0" timeOffset="571750.3026">20489 10914 0,'0'25'16,"0"0"-1,0-1-15,0 26 16,-25-50-16,25 25 0,0 0 15,0-1-15,-25-24 0,25 50 16,-25-25-16,25 0 16</inkml:trace>
  <inkml:trace contextRef="#ctx0" brushRef="#br0" timeOffset="572236.6291">20737 10914 0,'0'0'0,"25"-25"31,-25 50 0,0 0-31,0 0 16,0-1-16,-25 1 0,0-25 0,25 25 15,0 0-15,-25 0 16,0-1-16,25 1 0,0 0 16,0-50 31,25 0-47,-25 1 15,0-1-15,50 0 16,-50 0-16,25 0 0,-25 1 15,24-1-15,1 0 0,-25 0 16,25 25-16,0-25 16,0 25-1,-25 25 1,0 0-16,0 0 16,0 0-16,0-1 0,0 1 15,-25 0-15,25 0 0,0 0 16,0-1-16,0 1 0,0 0 15,-25 0-15,25 0 16,-25-25 0,0-25-1</inkml:trace>
  <inkml:trace contextRef="#ctx0" brushRef="#br0" timeOffset="572354.4491">20687 11038 0,'25'0'31,"25"0"-31,-26 0 0,1 0 16,0 0-1</inkml:trace>
  <inkml:trace contextRef="#ctx0" brushRef="#br0" timeOffset="573106.5255">19769 10889 0,'0'-25'16,"-24"25"0,24 25-1,0 0-15,-25 0 16,25 0-1,0-1-15,-25 1 16,25 0-16,0 0 16,0 0-16,25-25 15,-25 24-15,25-24 16,-1 0 0,1-24-16,-25-1 15,25 0-15,-25 0 16,25-24-16,-25 24 0,0 0 15,0 0-15,0 0 16,-25 25-16,25-24 0,-25 24 16,25 24-1</inkml:trace>
  <inkml:trace contextRef="#ctx0" brushRef="#br0" timeOffset="585156.3411">20910 11633 0,'0'-24'31,"-24"24"16,24-25-47,-25 25 15,0-25 1,0 0-16,-24 25 16,49-25-16,-25 25 15,-25 0-15,0-24 0,26 24 0,-1 0 16,-25-25-16,1 25 15,-1-25-15,0 25 0,26 0 16,-26 0-16,25 0 0,-74-25 16,74 25-16,-24 0 0,-1 0 15,25 0-15,-24 0 0,-1 0 0,0 0 16,26 0-16,-1 0 0,-25 25 16,1-25-16,24 0 0,0 0 15,-25 25-15,26-25 16,-1 25-16,-50-25 0,50 24 0,-24-24 15,24 0-15,0 25 0,-49 0 16,49-25-16,0 25 0,0-25 16,1 25-16,24-1 0,-50 1 15,25 0-15,0 0 16,1 0-16,-1 24 0,25-24 16,-25 0-16,25 0 0,-25-1 0,25 1 15,-25 25-15,25-25 0,0-1 16,0 1-16,0 25 15,0-25-15,0-1 16,0 1-16,0 0 0,25 0 16,-25 0-16,0 0 0,0-1 15,25 1-15,25 0 0,-50 0 16,24 0-16,1-25 0,0 24 0,25 1 16,-26 0-16,1 0 15,0 0-15,0-25 0,0 24 16,24 1-16,-24 0 0,25-25 15,-26 0-15,1 25 0,50-25 16,-50 25-16,24-25 0,1 0 16,-25 0-16,24 0 0,26 24 15,-51-24-15,26 0 0,-25 0 0,24 0 16,26 25-16,-26-25 0,-24 0 16,25 0-16,-1 0 0,-24 0 15,50 0-15,-26 0 0,-24 0 16,0 0-16,24 0 0,26 0 15,-50 0-15,49 0 16,-49 0-16,25 0 0,24 0 16,-49 0-16,24 0 0,1 0 0,-25 0 15,49-25-15,-49 25 0,25 0 16,-26 0-16,1 0 0,25-24 16,-1 24-16,1 0 0,-25-25 15,24 25-15,-24 0 0,50-25 16,-51 25-16,1 0 0,25-25 15,-25 25-15,-1 0 0,51-25 16,-50 25-16,0-24 0,-1 24 0,1-25 16,0 25-16,0-25 15,0 25-15,-25-25 0,24 25 16,1-25-16,0 1 0,0-1 16,0 25-16,-25-25 0,0 0 0,24 0 15,-24 1-15,0-1 16,0 0-16,0 0 15,0 0-15,0 0 0,0 1 16,0-1-16,0 0 0,-24 0 16,24 0-16,-50-24 15,25-1-15,25 25 0,-49-24 16,-1-1 0,0 1-1,1 24-15,24 0 0,0 25 16,-25-25-16,26 0 0,-1 25 0,0-24 15,-25-1-15,26 25 0,-1-25 16,-25 25-16,1-25 16,-1 0-16,-49 1 15,74 24-15,0 0 16,0 0-16,1 0 0,-1 0 0,-25 0 16,25 0-16,1 0 0,-1 0 0</inkml:trace>
  <inkml:trace contextRef="#ctx0" brushRef="#br0" timeOffset="586825.2759">13271 10616 0,'0'-24'31,"0"48"78,0 1-93,0 0-1,0 0 17,0-50 15,0 0-47,0 0 31</inkml:trace>
  <inkml:trace contextRef="#ctx0" brushRef="#br0" timeOffset="588518.6563">13295 11162 0,'-24'0'0,"24"-25"31,0 50 16,0 0-47,0 0 16,0 0-16,-25-1 15,25 1-15,0 0 16,0-50 15,0 0-15,25 1-16,-25-1 16,0 0-16,24 25 0,-24-50 15,0 25-15,25 25 0,0 0 16,-25-24-16,25 24 0,0 0 31,-25 24-31,0 1 16,0 0-16,0 0 15,0 0-15,0 0 0,0-1 0,0 1 16,24-25 15,-24-25-31,0 1 16,25 24-16,0-25 0,-25 0 15,25 0-15,0 0 0,-1 0 16,1 1-16,0-1 16,0 25-1,-25 25-15,0 24 16,0-24-16,0 0 16,0 0-16,0 0 15,-25 24-15,25-24 0,0-50 47,25 25-31,-25-25-16,25 25 0,-25-24 15,24-1-15,1 0 0,-25 0 16,25 25-16,-25-25 16</inkml:trace>
  <inkml:trace contextRef="#ctx0" brushRef="#br0" timeOffset="588893.9069">13791 11088 0,'25'0'15,"-74"0"-15,73 0 0,1 24 16,-50-24 0,25 50-16,0-25 15,0 0-15,-24-25 0,24 25 16,0-1-16,24 1 16,1-50-1,0 25-15,-25-24 16,25-1-16,-25 0 0,25 25 15,-1-50-15,1 50 0,-25-25 16,0 1-16,25 24 0,-50 49 31,25-24-15,0 0-16,-25 25 16,25-26-16,-24 26 0,24 0 15,0-26-15,-25 1 0,25 0 16,-25 25-16,25-26 0,0 1 15,-25 0-15,0-25 0,25 25 0,-24-25 16,-1 0-16,0 0 16,0-25-16,25 0 0,-25 0 15,25 1-15,0-1 16,0 0-16,0 0 0,25-24 16</inkml:trace>
  <inkml:trace contextRef="#ctx0" brushRef="#br0" timeOffset="589346.9521">14064 11112 0,'0'25'47,"0"0"-47,0 0 15,0 0-15,0 0 0,0-1 16,-25 1-16,25 0 0,0-50 31,50-49 0,-50 49-31,25 25 0,0-50 0,-25 25 16,24 25-16,-24-24 0,25 24 16,-25-25-16,25 25 0,0 25 31,-25-1-31,0 1 15,0 0-15,0 0 16,0 0-16,0 0 0,25-1 16,-25 1-1,0-50 1,0 1 0,0-1-1,0 50 16,0-1-15</inkml:trace>
  <inkml:trace contextRef="#ctx0" brushRef="#br0" timeOffset="590372.9087">14560 11187 0,'0'0'0,"0"-25"0,0 0 16,25 0-16,0 25 31,-25-24-31,-50 24 16,26 0-16,-1 24 15,-25 1-15,50 0 16,-25-25-16,25 25 0,-24 0 16,24 0-16,0-1 15,0 1 1,24-25-16,1 0 16,0-25-16,0 1 15,0 24-15,-25-25 0,24 25 16,-24-25-16,0 0 0,0 50 31,0 0-31,0 0 16,0-1-1,0 1-15,25-50 32,0 1-17,0-1 1,0 0-16,-1 25 15,-24-25-15,0 50 32,0 25-17,-24-50-15,24 24 16,0 1 0,24-50 15,1 1-31,-25-1 15,0 0-15,25 0 0,0 25 16,-25-25-16,25 0 16,-25 50-1,0 0-15,0 0 16,-25 0-16,25 0 16,0-1-16,0 1 15,0 0-15,25-25 16,-1-25 15,1 0-31,0 25 16,-25-24-16,25 24 31,0 24 0,-1-24-15,1-24-16,0 24 0,-25-25 15,50 0-15,-26 0 16,1 25-16,-25-25 0,0 0 16,25 1-16,-25-1 15,-25 25 1,0 0-16,25 25 0,-24-25 16,-1 49-16,25-24 0,-25 25 15,0-25-15,25-1 0,0 1 0,0 25 16,0-25-1,25-25 1,0 0-16,0-25 16,-1 0-16,1 25 15,25-25-15</inkml:trace>
  <inkml:trace contextRef="#ctx0" brushRef="#br0" timeOffset="590798.9653">15478 11038 0,'0'-25'15,"0"0"1,-25 25 0,25 25-16,0 25 0,-24-25 15,-1 24-15,0-24 0,0 0 16,25 0-16,-25 0 0,0 24 15,25-24-15,-24 0 0,24 0 16,0-50 15,24 0-31,1 0 0,0 0 0,-25 1 16,25-26-16,0 25 16,-25 0-16,49-49 0,-49 49 15,25 0-15,0 0 16,-25 75-1,0 0 1,-25-26-16,25 1 0,0 25 16,-25-25-16,25 0 0,0 24 15,-24-24-15,24 0 0,0 0 16,0-1-16,0 1 0,0 0 16,0-50-1</inkml:trace>
  <inkml:trace contextRef="#ctx0" brushRef="#br0" timeOffset="590934.6674">15354 11286 0,'25'0'47,"0"-25"-47,0 25 15,-1 0-15,1 0 16,0 0-16,0-24 0</inkml:trace>
  <inkml:trace contextRef="#ctx0" brushRef="#br0" timeOffset="591392.2211">15776 11311 0,'0'-25'15,"0"0"1,0 1-1,0-1 1,-25 25 0,0 0-16,0 0 0,1 25 15,-1-1-15,0-24 16,0 50-16,25-25 16,0 0-16,-25-25 0,25 24 15,0 1 1,50-25-16,-25 0 15,0-25-15,-1 25 0,-24-24 16,25-1-16,25-25 0,-50 25 16,25 1-16,-1-1 0,1-25 15,-25 25-15,25-24 0,0 49 16,-25-25-16,0 0 0,0 50 31,-25 0-31,25-1 0,0 26 16,-25-25-16,25 0 0,-25 0 15,25 24-15,-24 1 0,24-25 16,0-1-16,0 1 16,0 0-16,24 0 15,1-25 1,25 0-16</inkml:trace>
  <inkml:trace contextRef="#ctx0" brushRef="#br0" timeOffset="591871.439">16247 11286 0,'0'-25'0,"0"1"15,0-1 1,-25 0-16,25 0 16,-25 25-1,1 25-15,-1-25 16,0 25-16,0 24 0,0-49 15,1 25-15,-1 0 0,0 0 16,0 0-16,25-1 0,0 1 16,25 0-1,0-25-15,0 0 16,-1-25-16,1 0 0,0 1 16,0-1-16,0 0 0,-1 0 15,1 0-15,0 1 0,0-1 16,0 0-16,-25 0 0,24 0 15,-24 0-15,25 25 0,-25-24 16,0-1-16,25 25 16,-25-25-16,0 0 15,0 50 1,-25 0-16,25 0 16,0-1-16,-25 26 0,25-25 15,-24 0-15,24 24 0,-25-24 16,25 0-16,0 49 0,0-49 15,0 0-15,0 0 0,0 0 16,0-1-16,25-48 31</inkml:trace>
  <inkml:trace contextRef="#ctx0" brushRef="#br0" timeOffset="595357.0162">19149 11708 0,'-25'0'0,"25"25"47,-24-25-47,24 24 15,-25-24 1,25 25-16,-25-25 15,25 25-15,-25-25 16,0 0 0,1 0-16,-1 0 15,0-25-15,0 25 16,0-25-16,1 1 16,-51-26-1,26 25-15,-1-24 0,25 49 0,-24-25 16,24 0-16,0 25 0,-25-25 15,1-24-15,-1 49 0,25-25 16,0 0-16,1 0 0,-51-24 16,50 49-16,1-25 0,-1 0 0,-25 0 15,25 0-15,-49-24 0,49 24 16,-24 0-16,24 0 0,-25 0 16,1-24-16,-1 24 0,25 0 15,0 0-15,1 1 0,-1-1 16,-50 0-16,51 0 0,-1 0 15,0 1-15,0-1 0,-25 0 16,26 0-16,-1 0 0,0 1 16,0 24-16,0-25 0,-24 0 15,24 0-15,-25 25 0,26-25 16,-1 1-16,-25-1 0,25 0 16,1 25-16,-1-25 0,0 0 0,-25 25 15,1-49-15,24 49 0,0-25 16,0 0-16,1 25 15,-76-49-15,76 49 0,-1-25 16,0 25-16,0-25 0,-24 0 16,24 25-16,0-25 15,0 25-15,0 0 16,25-24-16,-24 24 16,-1 0-1,0 0 1,0 0-16,0 0 15,0 0-15,1 0 0,-26 0 16,25 0-16,0 0 16,1 0-16,-1 0 0,0 0 15,25 24-15,-25-24 16,0 0-16,1 25 0,-1-25 16,25 25-16,-25-25 0,0 0 15,25 25 1,-25-25-16,25-25 62,0 0-46,0 0-16,25 1 16,-25-1-16,25 25 15,-25-25 1,0 0-1,-25 25 1,-24 25 15,24 0-31,0-25 0,25 25 16,-25-25-16,25 24 0,-25 1 0,25 0 16,0 0-16,0 0 15,0-1-15,0 1 0,75 0 16,-50-25-16,-1 25 15,51-25-15,-50 0 0,24 0 16,-24 0-16,0-25 16</inkml:trace>
  <inkml:trace contextRef="#ctx0" brushRef="#br0" timeOffset="597058.5244">13841 10071 0,'0'-25'31,"0"50"16,0 0-47,0-1 16,0 1-16,0 0 16,0 0-16,0 0 0,0-1 15,-25 26-15,25-25 0,-25 24 16,25-24-16,0 0 15,-24 0-15,24 24 0,-25-49 16,25 25-16,0 0 16,-25-25-16,25 25 0,0 0 31,25-25 16,-25-25-32,25 25-15,-1 0 0,1 0 16,0-25-16,0 25 16,0 0-1,-1 0-15,1 0 16,0 0-16,25 0 16,-26 0-16,1 25 0,0-25 15,0 0-15,0 0 0,49 25 16,-24-25-16,-1 24 0,-24-24 15,25 0-15,49 25 0,-49-25 16,-26 0-16,26 25 0,0-25 16,-1 0-16,26 25 0,-51-25 15,1 0-15,25 0 0,-25 0 0,49 25 16,-49-25-16,24 0 0,-24 0 16,25 0-16,-25 0 0,49 0 15,-49 0-15,0 0 0,-1 0 16,1 0-16,25 24 0,-25-24 15,0 0-15,-1 25 0,1-25 16,0 25-16,0-25 16,0 0 31,-25-25-47,0 0 0,0 1 15,0-1 1,0 0-1,0 0 1,0 0-16,0-24 16,0 24-1,0 0-15,0-24 0,0 24 16,24-25-16,-24 1 0,25 24 16,-25 0-16,0 0 0,25-49 15,-25 49-15,0 0 16,25 0-16,-25 1 0,0-1 15,0 0 1,0 0 0,0 0 31,-25 25-16,0 0-16,0-25-15,1 25 16,-1 0-16,0 0 16,-25-24-16,26 24 15,-1 0-15,-25 0 0,0-25 16,26 25-16,-1 0 16,0 0-16,0 0 0,0 0 15,-24 0-15,24 0 0,0 0 16,0 0-16,1 0 0,-1 0 15,0 0-15,0 0 0,0 0 16,1 0-16,-1 0 16,0 25-16,0-25 0,0 0 15,1 0-15,-1 0 0,0 0 16,0 0-16,0 0 0,1 0 16,-1 0-16,0 0 15,-25 0-15,50-25 16,-24 25-16,-1 0 15,0 0-15,0 0 0,0 0 0,-24 0 16,-1 0-16,25-25 16,-24 25-16,-1 0 0,25 0 15,0 0-15,1 0 16,-1 0-16,0 0 0,0 0 16,50 0 15</inkml:trace>
  <inkml:trace contextRef="#ctx0" brushRef="#br0" timeOffset="601260.3516">10344 13618 0,'-25'0'16,"25"25"-16,-25-25 15,25 24 1,-25-24 31,50 0 31,0 0-47,0 0-31,-1 0 0,1 0 16,25 0-16,-25 0 0,-1 0 15,1 0-15,0 0 0,0 0 16,49 0-16,-49 0 0,49 0 16,-49 0-1,74 0-15,-74 0 0,25 0 0,-25-24 16,24 24-16,-24 0 0,25 0 16,-26 0-16,1 0 0,0 0 15,-25-25-15,25 25 0,-50 25 78,0-25-62</inkml:trace>
  <inkml:trace contextRef="#ctx0" brushRef="#br0" timeOffset="601512.7963">10988 13494 0,'25'0'31,"0"25"-31,0-25 16,-25 24-16,25 1 0,-1-25 15,-24 25-15,0 25 0,25-50 16,-25 24-16,0 1 0,-25 0 0,25 0 16,-49 0-16,24-1 0,0 1 15,0-25-15,1 25 16,-1-25-16</inkml:trace>
  <inkml:trace contextRef="#ctx0" brushRef="#br0" timeOffset="602959.6486">18033 13816 0,'-50'0'16,"100"0"-16,-124 0 0,49 0 0,-25 0 15,25 25-15,1-25 0,-1 0 16,0 0 0,50 25 30,0-25-30,-1 0-16,51 25 16,-50-25-16,24 0 0,-24 24 15,25-24-15,24 0 0,25 25 16,-49-25-16,-1 0 0,1 0 16,0 0-16,-1 0 0,-24 25 0,0-25 15,0 0-15,-75 0 31,25 0-31,-49 0 16,49 0-16,-25 0 16,26 0-16,-26 0 0,0 0 0,-49 0 15,50 0-15,-75 0 16,49 0-16,-24-25 0,0 25 16,49 0-16,-24 0 15,49-25-15,0 25 16,50 0-1,0 0-15,24 0 16,-24 25-16,25-25 0,49 0 16,-49 0-16,-1 0 0,26 0 15,-26 0-15,100 0 16,-99 0-16,24 0 0,-24 0 0,24 0 16,-24 0-16,-1 0 0,-24 0 15,-75 0 1,-24 0-1,24 0-15,1 0 16,-1 0-16,-74 0 0,75 0 0,-1 0 16,0 0-16,-24 0 0,0 0 15,24 0-15,25 0 0,0 0 16,1 0-16,-1 0 0,0 0 16,50 0-1,24 0 1,-24 0-16,0 0 0,25 0 0,-1 0 15,26 0-15,-26 0 0,1 0 16,-1-25-16,1 25 0,24 0 16,-49 0-16,0 0 0,-75 0 31,26 0-31,-26 25 0,25-25 16,-24 0-16,-125 0 0,124 0 15,1 25-15,-1-25 0,25 0 16,-49 0-16,49 0 0,0 0 15,50 0 1,0-25 0,0 25-16,0 0 0,49-25 15,-24 25-15,-1 0 0,1-24 16,-25 24-16,74 0 0,-50-25 16,-24 25-16,0 0 15,-50 0 1,0 0-1,1 0-15</inkml:trace>
  <inkml:trace contextRef="#ctx0" brushRef="#br0" timeOffset="607322.9247">14089 10120 0,'-25'0'31,"25"25"-31,0 0 16,0 0-1,0 0-15,0-1 16,-25-24-16,25 25 16,0 0-16,-24-25 15,24 25-15,24-50 47,-24 0-31,25 25-16,-25-25 0,0 1 0,25 24 15,-25-25-15,25 25 16,-25-25-16,25 25 16,-25 25 15,0 0-31,0-1 15,0 1-15,0 0 16,0 0-16,24-25 31,-24-25-15,25 25-16,-25-25 0,25 25 16,-25-25-16,25 1 0,-25-1 15,25 25-15,-25-25 0,24 25 16,-24 25 15,0 0-31,0-1 16,0 1-16,-24 0 15,24 0-15,24-25 47,1-25-31,-25 0-16</inkml:trace>
  <inkml:trace contextRef="#ctx0" brushRef="#br0" timeOffset="607700.0963">14387 10195 0,'-25'25'0,"50"-50"15,-25 50 1,0-1 0,-25 1-16,25 0 15,0 0 1,0 0-16,25-25 15,0 0 1,-25-25-16,24 25 0,-24-25 16,25 25-16,0-25 0,0 0 15,-25 1-15,25-1 0,-25 50 47,-25-1-47,25 1 16,0 25-16,-25-25 15,25-1-15,-25 51 0,0-50 16,25-1-16,-24-24 0,24 50 16,-25-50-16,25 25 0,-25-25 15,0 0-15,0 0 16,0 0-16,25-25 16,-24 25-16,24-25 15,0 0-15,24 1 16,1-1-16</inkml:trace>
  <inkml:trace contextRef="#ctx0" brushRef="#br0" timeOffset="608199.9941">14660 10244 0,'0'25'15,"0"0"1,-25 0 0,25 0-1,0-1 1,-25 1-16,25 0 16,0-50 30,25 0-30,-25 1-16,25-1 16,-25 0-16,24 25 15,-24-25-15,25 25 0,-25-25 16,25 25 0,0 0-1,0 0 1,-25 25-1,0 0 1,0 0-16,0 0 16,0-1-16,-25 1 15,25 0-15,0 0 16,0-50 31,0 0-47</inkml:trace>
  <inkml:trace contextRef="#ctx0" brushRef="#br0" timeOffset="609137.7375">14982 10319 0,'0'-25'15,"0"0"1,-25 25-1,0 0 1,1 0-16,24 25 16,-25-25-16,25 25 15,-25-25-15,25 25 0,-25-1 16,25 1-16,0 0 16,0 0-16,25-50 31,0 0-31,0 0 15,-1 1-15,-24-1 16,25 25 0,-25 25-1,0-1 1,-25-24 0,25 25-16,25-25 31,-25-25-31,25 1 15,0 24-15,-25-25 16,25 25 0,-25-25-16,0 50 47,0 0-47,0-1 15,24-24 16,-24-24-31,25-1 16,0 25-16,-25-25 16,0 50 31,0 0-47,0-1 15,25 1 1,0-25-16,-1 0 0,26 0 15,-25 0-15,0-25 16,-1 1-16,1-1 16,0 25-16,-25-25 15,25 0-15,-25 0 0,0 1 16,-25 24 0,0 0-16,0 24 15,1-24-15,24 25 0,-25 0 16,0 25-16,25-26 15,0 1 1,0 0-16,25-25 0,24 0 16,-24 0-16,0 0 15,25-25-15,-25 25 0,-1-25 16,1 25-16,0-24 0,0 24 16,0-25-16,-25 0 15,-25 25 1,25 25-1,-25-25-15,25 25 0,0-1 16,25-24 15,-25-24-31,25 24 0</inkml:trace>
  <inkml:trace contextRef="#ctx0" brushRef="#br0" timeOffset="609233.5294">15677 10319 0,'-25'0'0,"50"0"0,-75 0 16,25 0-16</inkml:trace>
  <inkml:trace contextRef="#ctx0" brushRef="#br0" timeOffset="629080.6671">18231 13122 0,'0'0'0,"25"0"0,-25-25 47,25 25-32,0 0 1,-25-25-1,25 25 1,-25-25 0,0 0-1,-25 1-15,0-1 16,0 0-16,-24 0 16,24 25-16,0-25 15,0 25-15,0-24 0,1-1 16,-51 0-16,50 0 0,-24 25 15,24 0-15,-25-25 0,1 25 16,-50 0-16,49 0 0,0 0 16,1 0-16,-1 0 0,-24 0 0,24 0 15,25 25-15,-24-25 0,24 25 16,-50 0-16,51 0 0,-1-25 16,0 24-16,0 1 0,0 0 15,-24 25-15,-1-26 0,50 1 16,-25 0-16,1 0 0,-26 24 0,25-24 15,0 0-15,1 0 16,-1 0-16,0 0 0,-25 24 0,50-24 16,-24 0-16,24 24 15,-25-24-15,25 0 0,0 49 0,0-49 16,0 0-16,0 25 0,0-26 16,25 51-16,-25-26 0,24-24 15,-24 0-15,25 25 0,0-1 16,0-24-16,0 25 0,-1-26 15,1 1-15,0 0 0,25 25 16,-26-26-16,1 1 0,0 0 16,0 0-16,49 24 0,-24-24 15,-25 0-15,-1-25 0,26 25 16,-25-25-16,49 50 0,-24-50 16,-1 24-16,-24-24 0,25 25 15,24 0-15,-24-25 0,-25 0 0,24 25 16,-24-25-16,25 0 0,24 0 15,-49 0-15,25 0 0,-26 0 16,26 25-16,0-25 0,-26 0 16,26 0-16,-25 0 0,0 0 15,24-25-15,26 25 0,-51-25 0,1 25 16,25 0-16,-25 0 0,49-25 16,-49 25-16,25-25 15,-26 25-15,1 0 0,0-24 0,49 24 16,-49-25-16,0 25 0,0-25 15,24 0-15,-24 0 16,0 0-16,0 25 16,-25-24-16,25-1 0,-1 0 15,1 0-15,-25 0 16,25 1-16,0-1 0,-25 0 16,0 0-16,25 0 0,-25-24 15,24 24-15,-24 0 0,0 0 16,0-24-16,0 24 15,0 0-15,0 0 0,0 1 16,0-1-16,0-25 0,0 1 16,0-1-16,-24 25 15,-1-24-15,25-1 0,-25 25 16,0 0-16,25 1 0,-25-1 16,1-50-16,-1 51 0,0-1 15,0 0-15,0 0 0,-24 0 16,49 0-16,-25 1 0,0-1 15,0 0-15,1 0 0,24 0 16,-50 1-16,0-26 0,26 50 16,-51-50-16,25 50 15,26-24-15,-26 24 0,0 0 16,26 0-16,-1 0 16,0 0-16,0 0 0,0 24 15,25 1 1,-24 0-16</inkml:trace>
  <inkml:trace contextRef="#ctx0" brushRef="#br0" timeOffset="635255.075">22547 11683 0,'0'0'0,"0"-25"0,0 0 15,-24 50 17,24 0-17,0 25-15,0-26 0,0 1 0,0 0 16,0 0-16,-25 24 0,25 1 16,0 0-16,0-26 0,-25 1 15,25 25-15,0-1 0,0-24 0,0 0 16,0 0-16,-25-25 15,25 25-15,0-75 32,25 0-32</inkml:trace>
  <inkml:trace contextRef="#ctx0" brushRef="#br0" timeOffset="635572.6635">22498 12005 0,'0'0'31,"0"-74"-31,25 74 16,-1 25-1,1 0-15,0-25 16,0 0-16,0 0 0,-1 0 16,1 0-16,0 0 0,0 0 15,-25-25-15,25 25 16,0-75 0,-25 26-16,0 24 15,24 0-15,-24 0 16,0 1-16,0 48 31,0 26-15,0-25-16,-24 0 0,24 24 0,-25-24 15,25 49-15,0-49 16,-25 25-16,25-25 16,0-1-16,-25 1 0,25 0 15,0 0-15,0 0 0,25-25 16</inkml:trace>
  <inkml:trace contextRef="#ctx0" brushRef="#br0" timeOffset="635838.0815">22870 12204 0,'25'0'0,"-25"-25"16,25 0-16,-1 0 16,1 25-16,0-24 15,0-1-15,0 25 0,-1-25 0,1 0 16,0 0-16,-25 1 15,-25 24 1,0 0-16,1 0 16,-1 24-16,0-24 15,0 50-15,25-25 0,0 0 16,-25-1-16,25 26 16,0-25-16,25 0 15,25 0-15,-25-25 16,-1 0-16,1 0 0,0 0 0</inkml:trace>
  <inkml:trace contextRef="#ctx0" brushRef="#br0" timeOffset="636183.3211">23639 11906 0,'0'-25'16,"0"50"-16,-25-50 15,0 50 1,25 0-16,-25 0 16,25 0-16,0-1 15,0 26-15,0-25 16,0 0-16,0-1 16,0 1-16,25-25 15,0 0-15,0 0 0,0 0 16,24-25-16,-24 1 15,0-1-15,-25 0 0,25 0 16,-25-24-16,0 24 16,0 0-16,0 0 0,-25 0 0,0 1 15,25-1-15,-25 25 0,0 0 16,1 0-16,24 25 16</inkml:trace>
  <inkml:trace contextRef="#ctx0" brushRef="#br0" timeOffset="636586.433">24036 11807 0,'0'-25'16,"25"25"15,24 0-31,-49 25 16,25-25-16,0 0 0,-25 25 15,25 0-15,-25-1 16,0 1-16,0 0 16,0 0-1,-25-25-15,0 25 16,0-25-16,25 24 16,0 1-1,0 0 1,25-25-16,-25 25 15,25-25 1,0 25-16,-25-1 0,24-24 16,-24 25-16,0 0 15,0 0 1,0 0-16,-24 0 16,-1-25-16,-25 0 15,25 0 1,1 0-16,-1 0 0,0-25 0</inkml:trace>
  <inkml:trace contextRef="#ctx0" brushRef="#br0" timeOffset="636932.6704">23242 12030 0,'0'25'47,"25"0"-31,0 24-16,-25-24 15,24 0 1,-24 0-16,25-25 16,-25 25-16</inkml:trace>
  <inkml:trace contextRef="#ctx0" brushRef="#br0" timeOffset="637056.9326">23366 12055 0,'0'0'16,"-25"0"-16,0 0 15,25 25-15,-49 0 0,49-1 16,-25-24-16,0 25 0,0 0 16,25 0-16,0 0 15</inkml:trace>
  <inkml:trace contextRef="#ctx0" brushRef="#br0" timeOffset="637457.0529">24805 11931 0,'0'-25'16,"-25"25"-16,0 0 0,0 0 15,25 25-15,-25-25 0,1 25 16,24 0-16,0-1 15,-25 1-15,25 0 0,0 0 16,25 0-16,-1-1 16,1-24-16,0 0 0,0 0 15,0 0-15,24-24 0,-49-26 16,25 50-16,-25-25 0,25-24 16,-25-1-16,-50 25 15,50 0-15,-25 1 0,-24 24 16,-26-25-16,51 25 0</inkml:trace>
  <inkml:trace contextRef="#ctx0" brushRef="#br0" timeOffset="653562.581">13990 13097 0,'0'-25'0,"0"50"0,-25-50 15,25 0-15,-25 25 16,25-25-16,0 1 16,-25 24-1,25-25-15,-24 25 16,-1 0-16,0-25 16,0 25-16,-49 0 0,24-25 15,1 25-15,-51-25 16,1 25-16,50-24 0,-1 24 15,0 0-15,1 0 0,-26 0 16,-24 0-16,49 0 0,1 0 16,-1 24-16,1-24 0,-100 50 15,99-50-15,1 25 16,24 0-16,-25-1 0,-24 26 16,49-25-16,0 0 0,0-1 15,1 1-15,-1 0 0,0 50 0,0-51 16,25 1-16,-25 25 0,25-25 15,-24 49-15,24-49 0,0 0 16,0-1-16,0 1 0,49 0 16,-24 25-16,0-26 0,24 1 15,-24 0-15,25 0 0,-25 0 16,74 24-16,-50-24 0,1 0 0,0 0 16,-1-1-16,75 1 0,-49 0 15,-26 0-15,26-25 0,-1 25 16,1-1-16,73-24 0,-73 25 15,24-25-15,-25 0 0,1 25 16,24-25-16,75 0 0,-100 0 16,25 0-16,0 0 0,-24 0 15,99-25-15,-75 25 0,-25 0 16,1-25-16,-1 1 0,-24-1 16,74 0-16,-75 0 0,1 0 15,-1 1-15,-24-1 0,0 0 0,25-25 16,-50 1-16,24-1 0,-24 1 15,0-1-15,-24-49 0,24 49 16,-50 1-16,25-1 0,0 0 16,-49-49-16,24 74 0,1 0 15,-1 1-15,1-1 0,-26 0 16,-24 25-16,25 0 0,24 0 16,0 0-16,-24 25 0</inkml:trace>
  <inkml:trace contextRef="#ctx0" brushRef="#br0" timeOffset="654299.9602">13593 14610 0,'0'-25'32,"0"-24"-17,0 24 1,0 0-1,0 0-15,0 0 0,-25 1 16,0-1-16,1 25 0,-1-25 16,-50 0-16,1 0 15,24 25-15,1-25 0,-1 25 16,-24 0-16,24-24 0,0 24 16,26 0-16,-26 0 0,25 0 15,-49 0-15,24 0 0,25 0 0,-24 0 16,24 24-16,-49 1 0,49-25 15,-25 25-15,25 0 0,1 0 16,-26 0-16,0 24 0,26-24 16,-1 25-16,0-1 15,0 26-15,25-51 0,0 26 0,0 0 16,25-26-16,-25 26 16,74 24-16,-49-49 0,0 0 15,25 25-15,-26-26 0,26 1 16,49 0-16,-49 0 0,-1 0 15,1-1-15,24-24 0,50 25 0,-74-25 16,0 0-16,24 0 16,1 0-16,-26 0 0,100-25 0,-99 1 15,24-1-15,-24 0 0,24 25 16,25-50-16,-74 26 0,25-1 16,-26 0-16,1 0 0,0 0 15,25-24-15,-50 24 0,0 0 0,0 0 16,0 1-16,0-51 15,0 50-15,-25 1 0,25-1 16,-25 0-16,0 25 0,0-50 16,1 50-16,-1-24 0,0 24 0,0-25 15,0 25-15,1-25 16</inkml:trace>
  <inkml:trace contextRef="#ctx0" brushRef="#br0" timeOffset="663662.4315">19050 12179 0,'0'25'31,"0"0"0,-25-25-15,0 25-1,1-25 1,-1 0 0,0 0 15,25-25-31,-25 25 0,0-25 15,1 25-15,-1-25 16,0 0-16,0 0 16,0 25-16,1-24 15,-1-1-15,0 0 16,0 0 0,25 0-16,-25 25 0,25-24 15,-24-1-15,-1 0 0,0 0 16,0 25-16,0-49 0,0 49 15,1-25-15,-1 0 16,0 0-16,0 0 0,0 1 16,1-1-16,-1 0 15,0 0-15,0 0 0,0 1 0,1-1 16,-1 0-16,0 0 0,0 0 16,0 1-16,1-1 0,-1 0 15,-25 0-15,25 0 0,-24-24 16,24-1-16,0 25 15,-24 1-15,24-26 0,0 25 0,-25-49 16,1 49-16,24 0 0,0-25 16,0 26-16,-49-51 0,49 50 15,0 1-15,-24-1 0,24 0 16,0 0-16,-49-24 16,24 24-16,25 0 0,-24-25 0,24 26 15,-25-1-15,1-25 0,-1 25 0,25 1 16,0-1-16,-24 0 0,-1-49 15,25 49-15,1 0 0,-1 0 16,0 0-16,0 1 0,-24-1 16,24 0-16,-25 0 0,25 25 15,1-25-15,-26 1 0,0 24 16,26-25-16,-1 25 0,0 0 16,0 0-16,-25-25 0,26 25 15,-1 0-15,0 0 16,-25 0-16,26 0 15,-1 0 1,0 25-16,0-25 0,25 25 16,-25-25-16,25 24 15,-24 1-15,-1-25 0,25 25 16,-25-25-16,0 25 16,0-25-16,25 25 15,-24-25-15,-1 24 0,0 1 16,50-50 31,0 25-32,-25-49-15</inkml:trace>
  <inkml:trace contextRef="#ctx0" brushRef="#br0" timeOffset="663866.9797">16049 10021 0,'0'0'0,"-25"0"16,-25 0 0,50 25-16,-25-25 0,1 25 15,-1-25-15,0 25 0,0-1 16,0 1-16,25 0 16,0 0-16,0 0 0,25-1 15,0 1 1,0-25-16,24 25 0,-24 0 0,25-25 15,-25 0-15,24 25 0</inkml:trace>
  <inkml:trace contextRef="#ctx0" brushRef="#br0" timeOffset="674450.9158">18628 12799 0,'0'25'47,"-24"0"-16,-1-25-15,25 25-16,-25-25 0,25 24 16,-25-24-16,0 25 0,0 0 15,1 0-15,-1-25 0,25 25 16,-50 24-16,25-24 0,1 25 0,-1-26 15,0 26-15,0-25 0,-49 74 16,49-74-16,0 25 16,0-1-16,1-24 0,-26 49 15,25-49-15,0 0 0,1 0 16,24 0-16,-25-25 0,0 24 0,0 1 16</inkml:trace>
  <inkml:trace contextRef="#ctx0" brushRef="#br0" timeOffset="674665.4483">18132 13122 0,'0'24'15,"0"1"-15,0 0 0,0 0 16,50 49-16,-50-24 15,25-25-15,-1 0 0,1 24 16,0-24-16,0 49 0,0-49 16,-25 0-16,24 0 0,-24 0 15,25-1-15</inkml:trace>
  <inkml:trace contextRef="#ctx0" brushRef="#br0" timeOffset="675235.5115">16917 12105 0,'0'24'46,"0"1"-30,0 0 0,0 0-16,0 0 15,-25-25-15,25 25 0,0-1 16,0 1-16,0 25 0,0-25 16,-25-1-16,25 1 0,0 0 15,0 0-15,0 0 0,0-1 16,0 1-16,-25-25 15</inkml:trace>
  <inkml:trace contextRef="#ctx0" brushRef="#br0" timeOffset="675587.9377">16917 12353 0,'0'-25'0,"0"50"0,25-50 16,-1 25-1,1 0-15,0 0 16,25 0-16,-26 0 0,1 0 15,-25-25-15,25 25 0,0 0 16,0 0-16,-25-25 16,24 25-16,-24-24 0,0-1 15,0 0-15,0 0 16,0 0-16,0 0 16,-24 25-16,24-24 0,-25 48 31,25 1-16,0 0-15,0 0 16,-25 0-16,25 0 0,0-1 0,0 1 16,0 25-16,0-25 0,0-1 15,0 1-15,0 0 0,0 0 16,0 0-16,0-1 0,0 1 16,25-25-1</inkml:trace>
  <inkml:trace contextRef="#ctx0" brushRef="#br0" timeOffset="675936.1693">17314 12353 0,'0'-25'32,"24"25"-17,1 0-15,25-25 16,-25 0-1,-1 25-15,-24-24 0,50-1 16,-25 0 0,-25 0-1,-25 25 1,0 0-16,0 25 16,25 0-16,-24-25 0,24 25 0,-25-25 15,25 24-15,0 1 0,0 0 16,0 0-16,0 24 15,25-49-15,-25 25 16,24-25-16,1 25 16,0-25-16,0 0 15,0 0-15,0-25 16,-1 25-16,1 0 0</inkml:trace>
  <inkml:trace contextRef="#ctx0" brushRef="#br0" timeOffset="676159.6732">17711 12204 0,'0'25'31,"0"0"-15,0-1-16,24 1 0,1 0 15,0 0-15,-25 0 16,25-1-16,0 1 15,-1 0 1,-24-50 0,0 0-16</inkml:trace>
  <inkml:trace contextRef="#ctx0" brushRef="#br0" timeOffset="676281.4047">17835 12229 0,'-25'0'16,"74"99"-16,-73-198 0,-26 124 0,50-1 15,-25 1-15,25 0 16,-25 0-16,25 0 0,-24-1 16,-1 26-16,0-25 0,25 0 15</inkml:trace>
  <inkml:trace contextRef="#ctx0" brushRef="#br0" timeOffset="683747.3004">21282 12874 0,'0'-25'15,"-24"25"-15,24 25 63,0-1-47,0 1-16,0 0 15,0 0-15,-25-25 16,25 25-16,0-1 15,25 1-15,-1-25 16,1 0 0,0 0-16,-25-25 0,25 25 0,-25-24 15,25-26-15,-25 25 16,0 0-16,0 1 16,0-1-1,-25 25 1,0 0-16</inkml:trace>
  <inkml:trace contextRef="#ctx0" brushRef="#br0" timeOffset="684155.735">21506 12799 0,'0'0'15,"0"-25"-15,24 25 16,1 0-1,0 0-15,0 0 16,0 0-16,-1 25 16,-24 0-1,-49 0 1,24 0-16,0-25 16,0 24-16,1 1 15,48-25 1,-24 25-1,25-25 1,25 0-16,-50 25 16,25-25-16,-25 25 15,0-1 1,-25 1-16,-25 0 16,25-25-16,1 0 15,-1 0 1,0-25-1,50 0 1,0 1-16,-1 24 0,1-25 16,25 0-16</inkml:trace>
  <inkml:trace contextRef="#ctx0" brushRef="#br0" timeOffset="684434.7297">21630 12923 0,'49'-25'16,"26"-24"15,-199 123-31,248-123 31,-124 73 1,-25 1-32,25 0 15,0 0 1,25-25-16,0 0 16,-1 0-1,1 0-15,0-25 16,-25 0-1,0 0-15,-25 25 16,0-24 0,1 24-16,-1 0 15,0 0 1</inkml:trace>
  <inkml:trace contextRef="#ctx0" brushRef="#br0" timeOffset="684559.4764">22101 12923 0,'-25'0'0</inkml:trace>
  <inkml:trace contextRef="#ctx0" brushRef="#br0" timeOffset="705260.698">10269 10344 0,'0'0'16,"-25"0"-16,1 0 0,-1 0 0,0 24 15,25 1 1,-25 0-16,25 0 16,0 24-16,0-24 15,0 0-15,0 0 0,0 0 16,0 24-16,0-24 0,-25 0 15,25 0-15,-24-1 16,24 1-16,-25-25 0,25 25 0,25-25 31,-25-25-15,49 25-16,-24-25 16,0 25-16,0 0 15,-1 0-15,1 0 0,0 25 16,0-25-16,0 0 0,-1 25 15,1-25-15,0 0 0</inkml:trace>
  <inkml:trace contextRef="#ctx0" brushRef="#br0" timeOffset="708206.9727">14163 10021 0,'-24'25'0,"-1"-25"15,25 25-15,-25 0 0,25-1 16,-25 1-16,25 0 16,0 25-16,0-26 15,0 1-15,0 0 0,0 25 16,25-1-16,-25-24 0,25 0 16,-25 0-16,0 24 0,25 1 15,-1-25-15,1-1 0,-25 1 16,25 0-16,0 0 0,24 0 15,1-25-15,-25 24 0,25-24 16,-1 0-16,1 25 0,24-25 16,-24 0-16,-1 0 0,26 0 15,-26 0-15,1-25 0,24 25 16,-24-24-16,0 24 0,-1-25 16,1 25-16,24-25 0,-24 25 15,-25-25-15,24 25 0,1-25 0,-25 1 16,49-1-16,-24 0 0,-25 0 15,24 0-15,-24 1 0,0-1 16,24-25-16,-24 25 0,-25 1 16,25-1-16,-25 0 0,0-49 15,0 49-15,0 0 0,-25 0 0,25-24 16,-25 24-16,-24-25 16,-1 25-16,25 0 0,1 25 15,-26-24-15,0-1 0,-24-25 16,24 25-16,1 25 0,-1-24 15,0 24-15,-49-25 0,74 25 0,-24 0 16,-1 0-16,1 0 0,-1 25 16,-24-1-16,24-24 0,25 25 15,0 0-15,-24 0 0,24 24 16,0-49-16,0 25 0,25 0 16,0 0-16</inkml:trace>
  <inkml:trace contextRef="#ctx0" brushRef="#br0" timeOffset="720708.538">23267 13469 0,'-25'0'16,"0"0"-16,0 0 0,1 0 15,-1 0-15,0 0 16,50 0 31,0 0-31,24 0-16,-24 0 15,0 0-15,49 0 0,1 0 16,-26 0-16,1 0 0,-1 0 15,-24 0-15,25 0 0,-1 0 16,-24 0-16,0 0 16,-50 0-1,0 0 1,-24 0-16,24-25 16</inkml:trace>
  <inkml:trace contextRef="#ctx0" brushRef="#br0" timeOffset="720934.0408">23267 13295 0,'0'0'0,"-25"0"15,0 0-15,0 0 16,1 25-16,-1-25 0,0 25 16,-25 0-16,1 24 15,24-24-15,0 0 0,0 25 0,1-26 0,24 1 16,0 25-16,0-25 15,49-25-15,-24 24 0,0 1 16,74 0-16,-74 0 0,24-25 16,1 25-16,0-1 0,-1-24 15,26 25-15,-26 0 0</inkml:trace>
  <inkml:trace contextRef="#ctx0" brushRef="#br0" timeOffset="721222.4211">22027 14684 0,'-25'0'0,"50"0"0,-75 0 31,100 0-15,-1 0-16,1 0 16,-25 0-16,24 0 0,1 0 15,-1 0-15,26 25 0,-50-25 16,24 0-16,-24 0 0,0 0 16,0 0-16,-25-25 0</inkml:trace>
  <inkml:trace contextRef="#ctx0" brushRef="#br0" timeOffset="721444.9174">22275 14486 0,'0'0'0,"-25"25"15,25 0-15,-25-25 0,0 24 16,0 1-16,-24 0 0,24 0 16,0 24-16,0-24 0,1 0 15,-1 0-15,0 24 0,25-24 0,-25 0 16,25 0-16,0 0 0,50-1 15,-1 1-15,-24-25 16,0 0-16,25 25 0,49-25 16,-50 0-16,1 25 0,0-25 15,-1 0-15,26 0 0,24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19:36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14883 8806 0</inkml:trace>
  <inkml:trace contextRef="#ctx0" brushRef="#br0" timeOffset="2540.3988">16446 6449 0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21:24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15627 7243 0,'0'-25'15,"0"50"32,-25-25-47,25 25 16,0 0-16,-25-25 0,1 24 15,-1 1 1,0 0-16,0-25 16,25 25-1,25-25 32,0-25-31</inkml:trace>
  <inkml:trace contextRef="#ctx0" brushRef="#br0" timeOffset="1150.9118">15602 7392 0,'-25'0'0,"25"25"140,-24-25-124,24 24-16,-25-24 15,25 25 1,25-25 109,-1-25-109,1 25-16,0 0 15,0 0 1,0 0 15,-25 25-31,24-25 16,-24 25-1,25-25 1,-25 25-16,25 0 16,0-25 15,0 0-15,-1 0-16,1 0 15,0 0 1,0 0-1,0 0 1,-1 0 0,1 0-1,0 0 1,-25 24-16,25-24 16,0 0 15,-25-24 0</inkml:trace>
  <inkml:trace contextRef="#ctx0" brushRef="#br0" timeOffset="1694.2481">15751 7392 0,'0'0'0,"-25"0"16,50 0 46,0 0-46,0 0-16,-1 0 15,1 0-15,0 0 0,25 0 16,-26 0-16,1 0 0,25 0 16,-25 25-16,-1-25 0,1 0 15,0 0-15,0 0 16,0 0-16</inkml:trace>
  <inkml:trace contextRef="#ctx0" brushRef="#br0" timeOffset="2860.1265">16867 7268 0,'-25'0'78,"1"0"-31,24 25-31,-25-25 15,25 24-31,0 1 16,-25-25-16,25 25 15,0 0 1,0 0-16,0-1 16,0 1-1,25-25-15,0 25 16,-1-25 0,1 0-16,0 0 15,-25-25-15,25 25 16,-25-25-16,25 25 0,-25-24 15,0-1-15,0 0 16,24 0-16,-24 0 16,0 1-16,0-1 15,-24 25-15,24-25 16,-25 25 0</inkml:trace>
  <inkml:trace contextRef="#ctx0" brushRef="#br0" timeOffset="3316.188">17214 7293 0,'-24'0'16,"-1"0"-1,25 24 1,0 1-1,-25 0 1,25 0-16,0 0 16,0-1-1,25-24 1,0 0-16,-1 0 31,1 0-31,-25-24 0,25 24 16,-25-25-16,0 0 0,25 25 15,-25-25-15,0 0 0,0 1 16,-25-1 0,0 25-1</inkml:trace>
  <inkml:trace contextRef="#ctx0" brushRef="#br0" timeOffset="3960.2095">17512 7293 0,'0'-25'16,"-25"25"-1,25 25 1,0-1 0,-25 1-16,25 0 0,0 0 15,-24-25-15,24 49 16,0-24-16,-25-25 16,25 25-16,25-25 31,-25-25-16,24 0-15,1 1 16,-25-1-16,0 0 0,25 0 16,-25 0-16,25 1 15,-25-1-15,25 0 16,-25 0-16,0 50 31,25 0-15,-25 0-16,0-1 0,0 1 15,0 0-15,0 0 16,24 0-16,-24-1 0,25 1 16,-25 0 15</inkml:trace>
  <inkml:trace contextRef="#ctx0" brushRef="#br0" timeOffset="4088.3866">17438 7417 0,'0'0'0,"24"0"31,26 0-31,-25 0 16,25 0-16</inkml:trace>
  <inkml:trace contextRef="#ctx0" brushRef="#br0" timeOffset="6036.7698">15751 7913 0,'0'-25'31,"25"25"0,0 0 1,-1 0-32,1 0 15,0 0-15,25 0 0,-26 0 16,1 0-16,0 25 0,0-25 16,24 0-16,1 0 0,-25 0 15,0 0-15,-1 0 16,1 0-16,-50 0 31,1 0-31,-1-25 16</inkml:trace>
  <inkml:trace contextRef="#ctx0" brushRef="#br0" timeOffset="6321.0786">15900 7739 0,'0'-25'16,"-25"50"15,0 0-15,0 0-16,25-1 16,-24-24-16,-1 25 0,0 0 15,0 0-15,0 0 16,25-1-1,0 1 1,25-25-16,0 25 0,0-25 16,0 25-1,-1-25-15,26 25 0,-25-25 16,24 0-16,-24 0 0</inkml:trace>
  <inkml:trace contextRef="#ctx0" brushRef="#br0" timeOffset="6796.9163">16942 7863 0,'0'-25'15,"-25"25"17,0 25-17,25 0-15,-25 0 16,25-1-1,0 1-15,0 0 16,25-25-16,0 0 16,0 25-16,-1-25 15,1-25-15,0 0 16,-25 0-16,25 1 16,-25-1-1,0 0 1,-25 25-16,25-25 0,-25 25 0,0 0 15,1 0-15,24 25 32</inkml:trace>
  <inkml:trace contextRef="#ctx0" brushRef="#br0" timeOffset="7128.673">17289 7888 0,'0'0'0,"-25"0"31,25 25-31,-25-25 16,25 24-16,0 1 31,25-25-16,0 0 1,0 0 0,-25-25-1,24 1-15,-24-1 16,0 0-16,0 0 16,-24 0-1</inkml:trace>
  <inkml:trace contextRef="#ctx0" brushRef="#br0" timeOffset="7645.9506">17512 7863 0,'0'25'47,"0"0"-31,0-1-16,0 1 0,0 0 15,0 0 1,0 0-16,-25-25 16,25-25-1,0 0 1,0 0-16,25 0 15,-25 1-15,0-1 0,25 0 0,-25 0 16,25 0-16,-25 1 0,25 24 16,-1 0-1,1 0 1,0 0 0,-25 24-16,0 1 15,0 0 1,-25 0-1,0-25-15,25 25 0,25-25 47,0 24-31,0-24-16,-25 25 16,0 0-1,0 0-15,-25 0 16,-25 0-1,26-25-15,-1 0 0,0 0 16,0 24-16</inkml:trace>
  <inkml:trace contextRef="#ctx0" brushRef="#br0" timeOffset="8257.1809">17190 8260 0,'-25'0'0,"0"0"16,0 0 15,25 25-31,0 0 16,-25-25-16,25 24 15,0 1-15,0 0 16,0 0 0,0 0-16,25-25 15,0 0 1,0 0-16,-25-25 15,25 25-15,-25-25 0,24 0 16,-24 0-16,0 1 0,0-1 16,-24 25-1,-1 0-15,0 0 16,0 0-16,25 25 31,25-25-15,0 0-1,0 24-15</inkml:trace>
  <inkml:trace contextRef="#ctx0" brushRef="#br0" timeOffset="8539.5058">17338 8334 0,'0'25'47,"0"0"-32,0 0-15,0 0 16,25-25 15,0 0-15,0-25-16,-25 0 16,0 0-16,0 0 15,0 1 1,0-1-1,-25 25-15,0 0 16,25 25 0</inkml:trace>
  <inkml:trace contextRef="#ctx0" brushRef="#br0" timeOffset="8774.9215">17636 8334 0,'0'0'0,"0"-24"0,25 24 0,-25-25 15,-25 25 17,25 25-32,-25-25 15,25 24-15,-24-24 16,24 25-16,-25 0 0,25 0 16,0 0-1,25-25 1,24 0-16,-24 0 15,0 0-15,0 0 16</inkml:trace>
  <inkml:trace contextRef="#ctx0" brushRef="#br0" timeOffset="9542.6717">16594 8409 0,'-24'0'16,"24"-25"-1,-25 25-15,0 0 16,0 0-16,0 0 16,1 0-16,-1 0 0,0 0 15,-25 0-15,25 0 0,1 0 16,-26 0-16,0 0 0,26 0 15,-1 0-15,0 0 0,0 0 16,25-25 0</inkml:trace>
  <inkml:trace contextRef="#ctx0" brushRef="#br0" timeOffset="9703.2819">16197 8310 0,'-24'0'16,"-1"0"-16,0 0 15,0 0-15,0 49 0,25-24 16,-24 0-16,24 0 16,0 24-16,0-24 15,24-25-15,-24 25 0,50 0 16,0-1-16,-26 1 0,1 0 16</inkml:trace>
  <inkml:trace contextRef="#ctx0" brushRef="#br0" timeOffset="9973.987">17363 8905 0,'0'-25'16,"0"50"-1,0 0 1,0-1 0</inkml:trace>
  <inkml:trace contextRef="#ctx0" brushRef="#br0" timeOffset="10103.1824">17388 9079 0,'0'0'0,"0"24"0,-25-24 16,25 25-16,-25-25 16,25 25-16</inkml:trace>
  <inkml:trace contextRef="#ctx0" brushRef="#br0" timeOffset="10242.8392">17388 9302 0,'-25'0'0,"0"0"32,25 25-17,25-1 1</inkml:trace>
  <inkml:trace contextRef="#ctx0" brushRef="#br0" timeOffset="10374.5255">17388 9475 0,'0'0'0,"0"25"0,-25-25 16,25 25 0,0 0-1,25-25 1</inkml:trace>
  <inkml:trace contextRef="#ctx0" brushRef="#br0" timeOffset="10507.1947">17413 9699 0,'0'0'15,"0"24"-15,-25 1 0,25 0 16,-25-25-16,25 25 16,25-25 15,0 0-31,0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20:45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24110 4812 0,'0'-25'16,"0"0"15,0 50 63,0 0-79,0 0 1,0 0-16,0 24 16,-25-24-16,25 0 0,0 0 15,0 0-15,0-1 0,0 26 16,0 0-16,0-26 0,0 1 16,-24 0-16,24 25 0,0-26 15,0 1-15,0 0 0,0 0 16,0 0-16,0-50 78,24 25-31,1 0-32,0 0-15,0 0 0,0 0 16,-1 25-16,1-25 16,0 0-16,0 0 15,0 0-15,-1 0 16,1 0 15,-25-25-31</inkml:trace>
  <inkml:trace contextRef="#ctx0" brushRef="#br0" timeOffset="462.4188">24532 5110 0,'-25'0'15,"0"0"1,25 25 0,-25-25-16,25 24 15,0 1 1,0 0-16,0 0 15,0 0-15,0-1 16,0 1-16,0 0 16,25-25-16,-25 25 15,50-25-15,-25 0 0,-1 0 0,1-25 16,0 0 0,0 0-16,-25 1 15,0-1-15,0 0 16,0 0-16,-25 0 15,25 1-15,-25 24 16,0 0 0</inkml:trace>
  <inkml:trace contextRef="#ctx0" brushRef="#br0" timeOffset="942.2482">24954 5184 0,'0'0'0,"0"-25"32,24 25-32,-24-24 0,0-1 31,-24 25-16,-1 0 1,0 25-16,0-25 16,0 0-16,0 24 15,25 1-15,-24 0 0,24 0 16,0 0-16,0-1 16,24-24-16,-24 25 15,25-25-15,0 0 16,0 0-16,-25-25 15,25 25-15,0-24 0,-1-1 16,-24 0-16,25 25 16,-25-25-16,0 50 47,-25-25-47,25 25 0,0 0 15,0-1 1,0 1-16,25 0 15,0-25 1,0 25-16,0-25 16,-1 0-16,1 0 0</inkml:trace>
  <inkml:trace contextRef="#ctx0" brushRef="#br0" timeOffset="1478.9422">25350 5283 0,'0'0'16,"0"-24"-16,25-1 15,-25 0-15,0 0 16,0 0-16,-25 25 16,25-24-16,-24 24 15,-1 0-15,0 0 16,0 0 0,0 0-16,1 24 0,-1-24 15,0 25-15,0 0 16,25 0-16,-25-25 0,25 25 0,0-1 15,0 1-15,25 0 16,0-25 0,25 0-1,-26-25-15,1 25 16,0-25-16,0 1 0,0-1 0,-1 25 16,-24-25-16,25 0 15,-25 0-15,25 1 0,-25-1 0,25 0 16,-25 0-16,0 0 15,0 1-15,25-1 0,-25 0 0,0 0 16,0 50 31,0 0-47,0 0 16,-25 24-16,25-24 15,0 0-15,-25 0 0,25-1 16,0 1-16,0 0 0,0 0 15,0 0-15,0-1 16,0 1-16,0 0 16,0-50 15,25-24-31</inkml:trace>
  <inkml:trace contextRef="#ctx0" brushRef="#br0" timeOffset="1887.0166">25623 4936 0,'0'0'0,"25"-25"15,0 25 1,0 0-16,-1 0 15,1 0 1,0 0-16,0 0 0,-50 0 78,25 25-78,0 0 16,0 0-16,0 0 15,-25-25-15,25 24 0,0 26 16,0-25-16,0 0 16,0-1-16,0 1 0,0 0 15,0 0 1,0 0-16,0-1 16</inkml:trace>
  <inkml:trace contextRef="#ctx0" brushRef="#br0" timeOffset="2085.5297">25598 5283 0,'0'0'0,"0"25"0,25-25 31,0 0-15,25 0-1,-26 0-15,1 0 0,0 0 16,0 0-16,24 0 0,-24 0 16,0 0-1</inkml:trace>
  <inkml:trace contextRef="#ctx0" brushRef="#br0" timeOffset="3868.0083">26318 5011 0,'25'-25'125,"-1"25"-125,1-25 16,0 25-16,-25-25 16,25 25-16,0-25 15,-1 25 1,1-24 0,0 24-16,-25-25 0,25 25 15,0 0-15,-1-25 16,1 25-16,0 0 15,0-25-15,0 25 16,-1 0-16,1 0 16,0-25-16,0 25 0,0 0 15,-1 0-15,26-25 16,-25 25-16,0 0 16,-1 0-16,26 0 0,-25 0 15,0 0-15,0 0 16,-1 0-16,1 0 15,0 0 1,0 0-16,-25 25 0,25-25 16,-1 0-16,1 0 15,0 25-15,0-25 16,0 0 0,-1 25-16,1 0 0,0-25 15,0 25-15,-25-1 16,25-24-1,-25 25 1,24-25 0,-48 0 46</inkml:trace>
  <inkml:trace contextRef="#ctx0" brushRef="#br0" timeOffset="4149.333">27335 5011 0,'0'0'0,"0"24"16,25-24-1,-25 25-15,24-25 16,-24 25-16,25-25 15,0 0-15,0 25 16,0-25-16,-1 0 16,-24-25-1,25 0-15,-25 0 0,0 1 16,25 24-16,-25-25 0,0 0 16,25 25-16,-25-25 0,25 0 15</inkml:trace>
  <inkml:trace contextRef="#ctx0" brushRef="#br0" timeOffset="7008.4962">26491 5135 0,'25'24'32,"0"1"-17,0 0-15,0-25 16,-25 25-16,24 0 15,1-1-15,0 1 16,0 0-16,0 0 0,-1 0 16,1-25-1,-25 24-15,25 1 16,-25-50 15,-25-24-15</inkml:trace>
  <inkml:trace contextRef="#ctx0" brushRef="#br0" timeOffset="7252.9034">26764 5135 0,'0'24'16,"0"1"-1,-25 0-15,1 0 16,24 0-16,-25-25 0,0 49 16,0-24-16,0 0 15,1-25-15,24 49 16,-25-49-16,0 25 16,25 0-16,0 0 15</inkml:trace>
  <inkml:trace contextRef="#ctx0" brushRef="#br0" timeOffset="9541.3515">27930 5259 0,'0'24'47,"0"1"-32,0 0 1,0 0-16,0 0 15,0-1-15,0 1 16,0 0-16,0 0 0,0 0 16,0-1-16,0 26 0,0-25 15,0 0 1,0-1 0,25-24 15,0-24-16,-1 24 1,1 0-16,0-25 16,25 25-16,-25 0 15,-1-25-15,1 25 0,25 0 16,-25 0-16,-1 0 0,1 0 0,0 0 16,0 0-16,49 0 0,-49 0 15,25 0-15,-1 0 16,1 0-16,-25 0 0,74 25 15,-50-25-15,1 0 0,-25 0 16,24 0-16,26 25 0,-26-25 0,-24 0 16,25 0-16,-25 0 0,0 0 15,24 0-15,-24 0 0,0 0 16,0 0-16,-1 0 0,1 0 16,0 0-16,0 0 15,0 0 1,-50 0 15,0-25-15,25 0-16,0 0 15,-25 25-15,25-25 0,0 1 16,0-1-16,0 0 0,0 0 16,0 0-16,0 1 0,-25-26 15,25 25-15,0 0 16,0 1-16,0-26 15,0 25 1,-24 25 0,-1 0-1,0 0 1,0 0-16,0 25 16,1 0-16,-1-25 0,0 0 15,-25 0-15,25 25 0,1-25 0,-51 0 16,26 0-16,-1 0 0,0 0 15,1 0-15,-75 0 0,74 0 16,1-25-16,-26 25 0,50 0 16,-24 0-16,-26 0 0,51 0 15,-1 0-15,0-25 0,0 25 16,0 0-16,1 0 0,-1 0 0,0 0 16,-25 25-1,25-25-15,1 0 16,24 25-16,-25-25 15,25 24-15,49-24 16</inkml:trace>
  <inkml:trace contextRef="#ctx0" brushRef="#br0" timeOffset="9898.1126">28302 5904 0,'25'0'46,"0"24"-46,0-24 0,-25 25 16,24-25-16,1 25 16,-25 0-16,25 0 0,0-1 0,-25 1 15,25 0-15,-1 0 16,-24 0-16,0-1 16,25-24-16,-25 25 15,25-25 1,-25-25-16,0-24 15</inkml:trace>
  <inkml:trace contextRef="#ctx0" brushRef="#br0" timeOffset="10084.7009">28575 5928 0,'0'-24'16,"-25"24"-1,0 0 1,25 24-16,-24 26 0,-1-50 0,25 25 15,-25 0-15,0-1 0,0 1 16,1 0-16,-1 0 16,0 0-16</inkml:trace>
  <inkml:trace contextRef="#ctx0" brushRef="#br0" timeOffset="11220.9314">28501 5333 0,'0'25'78,"0"0"-47,0-1-31,0 1 16,0 0-1,24-25 1,1 0-16,25-25 31,-25 25-31,-25-25 16,24 1-16,-24-1 0,25 25 15,-25-25 1,25 25 15,-25 25-31,0 0 16,0-1 0,0 1-16,0 0 0,25-25 15,-25 25-15,0 0 16,0-1-16,0 1 0,0 0 31,-25-25-31,0 25 0,0-25 16,1 0-1,24-25 1,0 0-16</inkml:trace>
  <inkml:trace contextRef="#ctx0" brushRef="#br0" timeOffset="11960.6999">28873 5407 0,'0'-24'15,"24"24"17,1 0-17,0-25 1,0 25 0,24-25-1,-24 25 1,0 0-16,0 0 15,0-25-15,0 25 0,-1 0 0,1-25 16,0 25-16,0 0 0,24 0 16,-24 0-16,0 0 0,0 0 15,0 0-15,24 0 0,26 0 16,-51 0-16,1 0 0,25 0 16,-25 0-16,49 0 0,-49 0 15,0 25-15,-1-25 0,1 0 0,0 0 16,25 25-16,-26-25 15,1 25-15,0-25 0,0 25 16,0-25-16,-1 24 0,1 1 16,0-25-16,0 25 0,0 0 15,-1 0-15,1-25 0,0 24 16,0 1-16,0 0 16,0-25-16,-25 25 15,0 0 16</inkml:trace>
  <inkml:trace contextRef="#ctx0" brushRef="#br0" timeOffset="12717.8537">30460 5904 0,'0'-25'0,"0"50"47,0-1-47,0 1 16,0 0 0,0 0-16,0 0 15,0-1 1,0 1-16,25-25 47,-25-25-16,25 25-31,-25-24 0</inkml:trace>
  <inkml:trace contextRef="#ctx0" brushRef="#br0" timeOffset="13316.9542">30485 5854 0,'0'0'0,"0"-25"15,-25 25 1,25-25-16,25 25 31,25 0-15,-26 0 0,1 0-16,0 0 0,0 0 15,49 0-15,-49 0 0,25 0 0,-26 0 16,26 0-16,-25 0 0,49 0 15,-24 0-15,-1 0 0,-24 0 16,25 25-16,-1-25 0,51 25 16,-51-25-16,1 0 0,0 0 15,-1 25-15,26-25 0,-51 0 16,-24 25-16,25-25 0,-25 24 78,0 1-62,0 0-16,0 0 15,0 0 1,0 24-16,0-24 16,0 0-16,25 0 15,-25 24-15,25-24 0,-25 0 16,0 0-16,0-1 0,25 1 15,-25 0 1,-25-25-16,0-25 16,0 25-1,0-25-15,-24 25 0,-26-24 0,26-1 16,-1 0-16,1 25 0,-1-25 16,-74 0-16,74 25 0,1 0 15,-1 0-15,25 0 0,-24 0 16,-1 0-16,25 0 0,0 0 15,50 0 17,0 0-32</inkml:trace>
  <inkml:trace contextRef="#ctx0" brushRef="#br0" timeOffset="14095.0272">30857 6251 0,'0'-25'16,"0"50"-1,0 0 1,-25 24-16,25-24 16,0 0-1,0 0-15,25-1 16,0-24-1,0 0-15,-1 0 0,1-24 16,0-1-16,0 0 16,0 25-16,-25-25 15,24 25-15,-24-25 32,0 50-1,0 0 0,25 0-31,-25 0 16,25-1-16,-25 1 0,0 0 15,25 25-15,-25-26 0,0 1 16,0 0-16,0 0 0,0 0 16,0 24-16,0-24 0,0 0 15,0 0-15,0-1 0,-25 1 0,0-25 16,0 0-16,1 0 15,-26 0-15,0-25 16,26 25-16,-1-24 0,0 24 16,-49-25-16,49 0 0,0 25 15,0-25-15,0 25 0,25-25 16,-24 1-16,24-1 0</inkml:trace>
  <inkml:trace contextRef="#ctx0" brushRef="#br0" timeOffset="15533.9821">30931 6003 0,'25'-25'0,"0"0"31,-25 0-15,-25 25 31,0 0-31,1 0-16,-1 0 15,0 0 1,25 25-16,0 0 0,-25-25 15,25 25-15,0 0 16,0-1 0,25 1-1,0-25 1,0 0-16,-1 25 16,1-25-16,0 0 15,0 0-15,0 0 0,-1 0 16,1 0-16,0 0 0,0 0 15,0 0-15,-1-25 0,1 25 16,0 0-16,0 0 0,0 0 16,-25-25-1,25 25 1,-1-24 0,-24-1-1,0 0 1,0 0-1,-24 25 1,24-25-16,-25 25 0,0 0 16,0-24-16,0 24 0,0-25 15,1 25-15,-1 0 0,0 0 16,0-25-16,0 25 16,1 0-16,-1 0 0,0 0 15,0 0-15,0 25 16,1 0-16,-1-25 0,0 24 15,0-24-15,0 25 16,1-25-16,24 25 0,-25-25 16,25 25-16,0 0 15,0-1 1,25-24 0,-1 0-16,1 25 0,0-25 15,0 25-15,24-25 0,-24 0 16,0 0-16,25 0 0,-26 0 15,1 0-15,0 0 0,0 0 16,0 0-16,-25-25 0,24 25 16,1-25-16,-25 1 15,0-1 1,0 0-16,-25 0 16,1 0-16,24 1 15,-25 24-15,0 0 16,25-25-16,-25 25 0,0 0 15,1 0-15,-1 0 16,0 0-16,0 0 16,0 0-16,1 0 0,24 25 15,-25-25-15,0 24 0,25 1 16,-25 0-16,25 0 16,0 0-16,25-25 0,-25 24 15,25-24-15,0 0 0,-1 0 16,1 0-16,0 0 0,0 0 15,0-24-15</inkml:trace>
  <inkml:trace contextRef="#ctx0" brushRef="#br0" timeOffset="16553.7629">31031 5904 0,'-25'0'16,"25"-25"109,-25 25-78,25-25-31,0 0-1,0 0 1,0 0-1,-25 1 1,25-1-16,0 0 16,-25 0-16,25-49 15,-24 49-15,24 0 0,0 0 16,0 1-16,-25-26 0,25 25 16,0 0-16,-25 1 0,25-1 15,-25-25-15,25 25 0,-25 25 16,25-24-16,-24-1 0,24 0 15,-25 0-15,0 0 0,0 1 16,0-1-16,1 0 16,-1 0-16,25 0 0,-25 25 0,0-24 15,0 24-15,-24-25 0,49 0 16,-25 0-16,0 25 0,0-25 16,-24 1-16,24-1 0,0 0 15,0 0-15,1 0 16,-1 0-16,0 1 0,0-1 15,0 0-15,-24-25 16,24 50-16,25-24 0,-25-1 16,0 0-16,0 25 0,-24-50 15,24 50-15,0 0 0,25-24 16,-25 24-16,-24-25 0,24 0 16,0 25-16,0 0 0,1-25 15,-1 25-15,0 0 0,0-25 16,0 25-16,1 0 0,-26-24 15,25 24-15,0-25 0,1 25 16,-1 0-16,0-25 0,0 25 16,0 0-16,1-25 0,-1 25 15,0-25-15,0 25 16,0 0-16,25-24 16,-24 24-16,-1 0 0,0 0 15,0-25-15,0 25 16,1 0-16,-1 0 15,0 0-15,0 0 16,0 0 0,0 25-16,1-25 15,-1 0 1,50 0 31,-25-25-32,0 0 1,24 25-16,-24-25 0</inkml:trace>
  <inkml:trace contextRef="#ctx0" brushRef="#br0" timeOffset="16870.1133">28997 4068 0,'0'25'47,"-25"-25"-47,0 25 16,0-1 0,0 1-16,25 0 0,-24-25 15,24 25-15,-25 0 0,25-1 16,0 1-16,0 0 15,25 0-15,24 0 0,-24-1 16,0-24-16,0 0 16,-1 0-16,1 0 0,0 0 0,0 0 31,-25-24-15,0-1-16</inkml:trace>
  <inkml:trace contextRef="#ctx0" brushRef="#br0" timeOffset="17507.5892">29021 3547 0,'0'0'0,"25"0"0,-50 25 47,1 0-47,24-1 15,-25 1-15,25 0 0,-25 25 16,25-25-16,-25-1 0,25 1 16,0 0-16,-25-25 15,25 25-15,25-50 31,0 0-15,-25 0-16,25 1 0,0-1 0,-25 0 16,24 0-16,-24 0 0,25 0 15,-25 1-15,25-1 16,-25 0-16,25 25 16,-25-25-16,25 25 15,-25 25 1,25 25-1,-25-26-15,0 1 16,0 0-16,0 0 0,0 0 16,24 0-16,-24-1 15,0 1-15,0 0 16,0-50 15,0 0-31</inkml:trace>
  <inkml:trace contextRef="#ctx0" brushRef="#br0" timeOffset="17624.3301">29096 3696 0,'0'0'0,"0"-25"0,50 25 63,-26 0-63,1 0 0,0 0 16,0 0-16,24 0 15</inkml:trace>
  <inkml:trace contextRef="#ctx0" brushRef="#br0" timeOffset="17950.5098">29542 3547 0,'-24'0'15,"-1"0"1,0 0-1,25 25-15,-25-25 0,0 0 16,25 25-16,-24-25 0,24 24 16,-25 1-16,25 0 15,0 0-15,0 0 16,0 0-16,25-1 16,-1 1-1,1-25-15,0 25 0,0-25 16,0 0-16,-1 0 0,1 0 15,25 0-15,-25 0 16,-25-25-16,24 25 0,1-25 16,-25 1-16</inkml:trace>
  <inkml:trace contextRef="#ctx0" brushRef="#br0" timeOffset="18879.1305">29939 3547 0,'0'0'0,"0"-25"0,25 0 16,-25 1-16,0-1 16,0 0-16,0 0 15,-25 0-15,0 1 16,1-1-16,-1 0 15,-25-25-15,25 50 16,25-24-16,-24-1 0,-1 25 16,0-25-16,-25 0 0,26 25 15,-1-25-15,0 25 0,0 0 16,-24 0-16,24 0 0,-25 0 16,25 0-16,1 0 0,-26 0 15,0 25-15,26-25 0,-1 0 16,0 0-16,-25 0 0,26 0 15,-26 0-15,25 25 0,0-25 0,0 0 16,-24 25-16,-1-25 0,25 25 16,1-25-16,-1 0 0,0 24 15,0-24-15,-24 25 0,24 0 16,0 0-16,0 0 16,-24-1-16,49 1 15,-25 0-15,25 0 16,-25 0-16,0-1 15,25 1-15,0 0 16,0 0-16,-25-25 0,25 25 16,0-1-16,0 1 15,0 0-15,0 0 16,25 0-16,-25 0 16,25-1-16,0 1 15,0 0-15,-25 0 0,24 0 16,1-1-16,25 1 15,-50 0-15,25-25 16,-1 25-16,1-25 16,0 0-16,-25 25 0,25-25 15,0 0-15,-1 0 0,26 24 16,-25-24-16,0 25 0,-1-25 16,26 0-16,-25 0 0,0 0 15,0 0-15,-1 0 0,1 0 16,25 0-16,-25 0 0,-1 0 15,1 0-15,0 0 0,25 0 16,-26 0-16,1 0 0,0 0 16,0 0-16,0 0 0,24-25 15,-24 25-15,0 0 0,0-24 16,-1 24-16,1-25 0,0 25 16,0 0-16,0-25 15,-1 25-15,26-25 0,-25 0 0,0 1 16,-1-1-16,1 25 0,0-50 15,-25 25-15,25 1 16,-25-1-16,0 0 16,0 0-16,0 0 15,0 0-15,0 1 16,-25-1 0,0 25-1,0-25-15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39:44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7417 3597 0,'0'-25'15,"0"0"32,0 50 47,0 0-94,0-1 16,0 1-1,0 0-15,0 0 16,0 25-16,0-26 16,0 1-16,0 0 15,0 0-15,24 0 0,-24-1 16,0 1-16,0 0 0,0 25 15,0-26-15,0 1 16,0 0-16,0 0 0,0 0 16,25-1-16,-25 1 0,0 0 15,0 0-15,0 0 16,0-1-16,0 1 0,0 0 16,0 0-16,0 24 0,0-24 15,0 0-15,0 0 0,25-25 16,-25 25-16,0 24 0,0-24 15,0 0-15,0 24 16,0-24-16,0 0 16,0 0-16,25 0 15,-25-1-15,0 1 0,0 0 16,0 0-16,0 0 0,0 0 16,0 24-16,0-24 0,0 0 15,0 0-15,0-1 0,0 26 16,0-25-16,0 0 0,0 24 0,0-24 15,0 0-15,0 24 0,0-24 16,0 0-16,0 0 0,0 0 16,0 49-16,0-49 15,0 0-15,0-1 0,0 1 16,25 25-16,-25-1 0,0-24 0,0 25 16,0-25-16,0-1 0,0 26 15,0 0-15,0-25 0,0-1 16,0 1-16,0 0 0,0 49 15,0-49-15,0 25 0,0-25 16,0 24-16,-25 26 0,25-51 16,0 26-16,-25 0 0,25-26 0,0 26 15,0 49-15,0-49 0,0-1 16,-25 1-16,25 0 0,0 24 16,0 25-16,-25-24 0,25-1 15,0-24-15,0 24 0,0 25 16,0-49-16,0 24 0,0-24 15,0-25-15,0 24 0,0 26 16,0-26-16,0-24 0,0 0 16,-24-25-16,24 25 0</inkml:trace>
  <inkml:trace contextRef="#ctx0" brushRef="#br0" timeOffset="1572.7019">7466 3646 0,'0'0'16,"-25"-25"0,25 1-1,0-1 1,-24 0-16,-1 25 31,25-25-31,25 0 94,24 25-78,-24 0-1,0 0-15,0 0 0,-1 0 0,26 0 16,-25 0-16,0 0 0,-1 25 15,1-25-15,50 25 0,-26-25 16,-24 0-16,25 0 16,-1 0-16,1 0 0,49 25 0,-49-25 15,24 0-15,-24 0 0,24 0 16,-24 0-16,99 0 0,-75 0 16,-24 0-16,24 25 0,0-25 15,50 0-15,-49 0 0,-1 24 16,1-24-16,-26 0 0,26 0 15,74 25-15,-50-25 0,-50 0 0,51 0 16,-26 25-16,75-25 0,-75 25 16,1-25-16,-1 0 0,1 25 15,-1-25-15,75 0 0,-75 25 16,1-25-16,-1 0 0,0 0 16,-24 24-16,74-24 0,-50 0 15,-24 0-15,0 0 0,-1 25 16,26-25-16,-50 0 0,-1 0 15,1 25 1,-50-25 47,25 25-48,0 0 1,0-1-1,0 1-15,0 0 16,0 0-16,0 0 0,-24-1 16,24 1-16,0 0 15,0 0-15,0 0 0,-25-1 16,25 26-16,0-25 0,0 0 16,0 49-16,0 0 15,0-49-15,0 25 0,0-25 16,25 24-16,-25-24 0,0 49 15,0-24-15,0 0 0,0-1 16,0-24-16,0 74 0,0-49 16,0-25-16,0 24 0,0 1 15,0 0-15,0 24 0,0-24 0,0-1 16,0 1-16,-25-1 16,25 51-16,0-76 0,0 51 15,0-26-15,-25 1 0,25 0 16,0 49-16,-25-49 0,25-1 15,0 1-15,0-1 0,-25 75 0,25-74 16,0 0-16,0-1 0,0 26 16,-25-26-16,25 75 0,0-74 15,0-1-15,0 26 0,-24-26 16,24 51-16,0-26 0,0-24 16,0-1-16,0 26 0,0-26 15,0 75-15,0-74 0,0 24 0,0-24 16,0 0-16,0 49 0,0-50 15,0 26-15,0-26 16,0 1-16,0 0 0,0 74 16,0-50-16,0-24 0,0-1 0,0 1 15,0 74-15,0-99 0,0 24 16,0 1-16,0 0 0,0-1 16,0 26-16,0-51 0,0 1 15,0 0-15,0 0 16,0 0-16</inkml:trace>
  <inkml:trace contextRef="#ctx0" brushRef="#br0" timeOffset="2302.3296">7665 8210 0,'0'0'0,"0"-24"0,-25 24 16,25-25-16,-25 25 31,50 0 0,0 0-31,-1 25 16,1-25-16,50 0 15,-51 24-15,1-24 0,25 0 16,-25 0-16,24 25 0,51-25 0,-51 0 16,1 0-16,24 25 0,1-25 15,-26 0-15,100 0 16,-75 0-16,1 0 0,-1 25 0,1-25 16,49 0-16,-50 0 0,1 25 15,-1-25-15,0 0 0,1 24 16,74-24-16,-75 25 0,0-25 15,1 0-15,-1 25 0,1-25 16,73 25-16,-73-25 0,-1 0 0,1 0 16,-1 25-16,50-25 0,-74 0 15,-1 0-15,1 24 0,0-24 16,-1 0-16,1 0 16,-25 0-16,-1 0 15</inkml:trace>
  <inkml:trace contextRef="#ctx0" brushRef="#br0" timeOffset="3402.9332">8012 2803 0,'0'0'0,"0"-25"15,0 50 48,0 0-63,0 0 15,0-1-15,0 1 0,0 25 16,0-25-16,0-1 0,-25 1 16,25 0-16,0 0 15,0 0-15,0-50 32,0 0-32,0 0 15,0 0-15,0 1 0,0-26 16,25 25-16,-25 0 0,0 1 15,25-26-15,0 25 16,-1 25 0,1 0-1,-25 25-15,0 0 16,0 0-16,0-1 16,0 1-16,0 0 0,0 25 15,0-26-15,25-24 16,0 0-1,-25-24 1,25-1-16,-1 0 0,1 0 16,0 0-1,-25 1-15,25-1 0,0 0 0,-1 0 16,-24 50 15,0 0-15,0 0-16,0-1 15,0 1-15,0 25 0,25-25 16,-25-1-16,0 1 16,25 0-16,-25 0 15,25-25-15,0 0 16</inkml:trace>
  <inkml:trace contextRef="#ctx0" brushRef="#br0" timeOffset="3890.4794">8756 2977 0,'0'-25'0,"-25"0"31,0 25-15,1 0-1,-1 25-15,0 0 16,0-1-1,25 1-15,-25-25 16,25 25-16,0 0 0,25-25 16,0 0-1,0 0-15,0-25 16,-1 25 0,1-25-16,0 25 15,0 0 1,-25 25-1,0 0-15,0 0 16,25-25 0,-1 0-1,1 0 1,-25-25-16,25 0 0,0 25 0,0-25 16,-1 25 15,-24 25 0,0 0-15</inkml:trace>
  <inkml:trace contextRef="#ctx0" brushRef="#br0" timeOffset="4029.2544">8905 2877 0,'-25'0'16,"0"0"-16,50 0 31,0 0-15</inkml:trace>
  <inkml:trace contextRef="#ctx0" brushRef="#br0" timeOffset="4347.7726">9153 2977 0,'0'24'16,"0"1"-16,0 0 15,0 0 1,0 0-16,0-1 16,25-24 15,-25-24-31,0-1 0,25 0 15,-25 0-15,24 0 16,-24 1-16,25-1 0,0 0 0,-25 0 16,25 25-16,0 0 15,-1 25 1,-24 0 0,0 0-16,0-1 0,25 1 0,-25 0 15,0 0 1,0 0-16,0-1 15,25-24 1</inkml:trace>
  <inkml:trace contextRef="#ctx0" brushRef="#br0" timeOffset="4751.7249">10021 2927 0,'-25'-25'0,"0"25"16,1 0 15,24 25-31,-25-25 16,25 25-16,0 0 0,-25-25 15,25 24-15,0 1 0,0 0 16,0 0-16,0 0 15,25-25-15,0 0 16,-1 0-16,1 0 0,0 0 16,0-25-16,0 0 0</inkml:trace>
  <inkml:trace contextRef="#ctx0" brushRef="#br0" timeOffset="5015.8126">10145 3001 0,'25'-24'0,"-25"-1"31,0 50 0,0-1-31,0 1 0,0 0 16,0 0 0,25-25-16,0 0 15,-1 0-15,1-25 16,0 0-16,-25 0 16,0 1-16,0-1 15,-25 25-15,0 0 16,1-25-16,-1 25 15,25 25 1,25-25 0,24 25-1,-24-25-15</inkml:trace>
  <inkml:trace contextRef="#ctx0" brushRef="#br0" timeOffset="5678.5326">10542 3026 0,'0'0'0,"25"0"16,0 0-1,-25-25-15,0 1 32,-25 24-17,0 0-15,0 24 16,0 1 0,25 0-16,0 0 15,0 0-15,0-1 16,25 1-1,0-25 1,0 0-16,0 0 0,-1-49 16,1 24-16,0 0 0,0 0 15,0-24-15,-25 24 16,24 0-16,-24 0 0,0 0 16,25 1-16,-25-1 15,-25 25 1,25 25-1,-24-25-15,24 24 16,0 1-16,-25 0 0,25 0 16,0 0-1,0-1-15,0 1 0,0 0 0,0 0 16,25-25-16,-1 25 16,1-1-16,0-24 0,0 0 0,0 0 15,24 0-15,-24 0 16,0 0-16,0 0 0,-1-24 0,1 24 15,25 0-15,-25-50 16,-1 25-16,1 0 16,0 1-16,-25-1 0,0 0 15,-25 25 1,0 0-16,1 0 16,-1 25-1,0 0-15,0-25 16,25 24-16,0 26 15,0-25-15,0 0 16,25-25-16,25 49 16,-26-49-16,1 0 15,25 0-15,-25 0 16,0 0-16,-1 0 0,1 0 0,0 0 16,0-25-16,-25 1 0</inkml:trace>
  <inkml:trace contextRef="#ctx0" brushRef="#br0" timeOffset="8975.6315">13097 3373 0,'0'-24'16,"-25"24"-1,25 24 32,25-24-16,-25 25-31,0 0 0,0 0 16,0 0-16,0-1 16,0 1-16,0 0 15,0 0-15,0 0 16,0-50 15,0 0-15,0 0-16,0 0 15,0 1-15,25 24 0,-25-25 16,24-25-16,-24 25 0,0 1 16,25 24-16,-25-25 0,0 0 15,25 25 1,0 25 0,-25 0-16,0-1 15,25-24-15,-25 50 0,0-25 16,0 0-16,25-25 15,-25 24-15,0 1 0,0 0 32,24-50-1,-24 0-15,25 25-16,-25-24 0,0-1 0,25 0 15,0 25-15,-25-25 0,25 25 16,-25-25-16,24 1 15,-24 48 1,0 1 0,25 0-1,-25 0-15,0 0 0,0-1 16,0 1-16,0 0 16,25-25-16,0 0 31,-25-25-31,0 0 15,25 25-15,-25-24 16</inkml:trace>
  <inkml:trace contextRef="#ctx0" brushRef="#br0" timeOffset="9315.7848">13543 3373 0,'25'25'47,"-25"0"-31,0 0-16,0 0 15,25-1 1,0-24-16,0 0 16,-1 0-1,-24-24-15,25 24 16,0-50-16,-25 25 0,25 0 16,-25 1-16,25 24 15,-25 24 16,0 26-15,0-25-16,0 0 16,0-1-16,24-24 31,1 0-15,-25-24-1,25-1-15,-25 0 16</inkml:trace>
  <inkml:trace contextRef="#ctx0" brushRef="#br0" timeOffset="9535.1324">13990 3076 0,'0'-25'0,"0"50"31,0 0-15,0-1-16,0 1 0,0 50 15,0-51-15,0 1 16,0 0-16,0 0 0,0 0 16,0 24-16,0-24 0,0 0 15,0 0 1</inkml:trace>
  <inkml:trace contextRef="#ctx0" brushRef="#br0" timeOffset="9741.1383">14188 3076 0,'0'0'0,"25"0"15,-25 25 1,0-1-16,0 26 16,0-25-16,0 0 0,0-1 15,0 1-15,0 0 0,0 25 16,0-26-16,0 1 0,0 0 15,0 0-15,0 0 16,0-1-16,-25-24 16</inkml:trace>
  <inkml:trace contextRef="#ctx0" brushRef="#br0" timeOffset="9883.7685">14114 3349 0,'25'0'31,"-25"-25"-31,24 25 0,1 0 16,0 0-16,0 0 0,0 0 15,-1 0-15</inkml:trace>
  <inkml:trace contextRef="#ctx0" brushRef="#br0" timeOffset="10031.3877">14387 3324 0,'0'25'46,"0"-1"-30,0 1-16,0 0 0,0 0 16,0 0-1</inkml:trace>
  <inkml:trace contextRef="#ctx0" brushRef="#br0" timeOffset="10169.0322">14337 3175 0,'-25'0'16,"25"-25"-1,25 25 1,0 0-16,0 0 16</inkml:trace>
  <inkml:trace contextRef="#ctx0" brushRef="#br0" timeOffset="10582.9583">14560 3249 0,'0'0'0,"0"25"0,0 0 16,0 0-16,0 0 15,0-1-15,0 1 16,0 0-16,0 0 0,0 0 16,0 24-16,0-24 15,0 0-15,0 0 0,0-1 0,0 1 16,0 25-16,0-25 0,0 0 15,0-1 1,0-48 0,0-51-1,0 50-15,0 0 0,0-24 0,0 24 16,0-25-16,0-24 16,0 49-16,25 0 0,-25-24 0,0 24 15,25 0-15,-25 0 16,25 1-16,0 24 15,-1 0 1,-24 24-16,25 1 16,-25 0-16,0 0 0,25-25 15,-25 25-15,0-1 16,-25 1-16,0-25 16,25 25-16,-24-25 0,-1 0 15,0 0-15,25-25 16,0-24-16</inkml:trace>
  <inkml:trace contextRef="#ctx0" brushRef="#br0" timeOffset="10776.4586">14858 3076 0,'0'0'0,"0"25"31,0-1-16,0 1-15,0 0 0,0 25 16,0-26-16,0 1 0,0 0 16,0 0-16,0 0 0,0-1 15,0 1-15</inkml:trace>
  <inkml:trace contextRef="#ctx0" brushRef="#br0" timeOffset="10943.8926">15007 3299 0,'0'25'31,"0"24"-31,0-24 16,-25 0 0</inkml:trace>
  <inkml:trace contextRef="#ctx0" brushRef="#br0" timeOffset="11079.5411">15056 3125 0,'0'0'0,"0"-24"0,0 48 47,0 1-31</inkml:trace>
  <inkml:trace contextRef="#ctx0" brushRef="#br0" timeOffset="11299.5189">15404 3249 0,'0'0'0,"-25"0"16,0 0-1,0 0-15,0 0 0,1 0 16,24 25-16,-25 0 16,25 0-16,0 0 15,0-1 1,25-24-16,-1 0 16,1 0-16,0 25 0,0-25 0</inkml:trace>
  <inkml:trace contextRef="#ctx0" brushRef="#br0" timeOffset="11609.7201">15652 3324 0,'0'-25'0,"0"50"0,25-50 16,-50 25-1,0 0 1,0 0-16,0 0 16,1 0-16,24 25 15,0 0 1,24-25-1,1 0-15,25 0 16,-50-25 0,25 25-16,-1 0 15,-24 25 17,0-1-17,0 1-15,0 0 16,25-25-16,-25 25 15,25-25-15,0 0 16,0-25-16,-1 0 0</inkml:trace>
  <inkml:trace contextRef="#ctx0" brushRef="#br0" timeOffset="11781.2717">15925 3175 0,'0'0'0,"0"-25"0,24 0 16,-24 1-16,0-1 0,0 0 15,0 0-15,0 75 31,0-25-31,0 24 16,0-24-16,0 0 0,-24 0 16,24-1-16,0 26 0,0-25 15,0 0-15,0-1 0,0 1 16,0 0-16</inkml:trace>
  <inkml:trace contextRef="#ctx0" brushRef="#br0" timeOffset="12051.5719">15825 3249 0,'25'0'31,"0"0"-15,0 0-16,0 0 16,-1 0-16,51 0 0,-50 0 15,-1 0-15,1 0 16,0 0-16,0-24 0,0 24 15,-25 49 17,-25-49-17,25 50-15,0-25 0,0-1 16,0 1-16</inkml:trace>
  <inkml:trace contextRef="#ctx0" brushRef="#br0" timeOffset="12196.1978">16123 3125 0,'0'25'47,"25"-25"-47,0 0 16</inkml:trace>
  <inkml:trace contextRef="#ctx0" brushRef="#br0" timeOffset="12607.9279">16421 3274 0,'0'25'0,"-25"-25"16,25 25-16,-25 0 16,25-1-1,25-24 1,25 0-16,-26-24 15,1 24-15,-25-25 0,25 25 16,-25-25-16,0 0 0,0 0 16,-25 25-1,0 0-15,25-24 16,-24 24-16,24 24 31,24 1-31,1-25 16,0 0-1,0 0-15,0 0 0,-1 0 16,1 0-16,0 0 16,0 0-1,-25 25-15,25-25 0,-25 25 16,24-25-16,1 25 16,0-25-16,-25 24 0,50 1 15,-26-25-15,1 25 16,0-25-16,0 0 0,49 0 15,-49 0-15,0 0 0,0 0 16</inkml:trace>
  <inkml:trace contextRef="#ctx0" brushRef="#br0" timeOffset="16086.6032">13271 4068 0,'-25'0'16,"25"-25"15,0 50 110,0 0-126,0 0-15,0-1 0,0 1 16,0 0-16,0 0 0,0 24 16,0-24-16,0 0 0,0 0 15,0 0-15,-25-1 0,25 51 16,0-50-16,0-1 0,0 26 16,0-25-16,-25 49 0,25-24 15,0-25-15,0 24 0,0 1 16,0-25-16,0 74 0,0-49 0,0-1 15,0 1-15,0-1 16,-25 1-16,25 49 0,0-49 16,0-1-16,0 1 0,0 0 15,-25 49-15,25-74 0,0 24 16,0 1-16,0-25 0,0-1 0,0 26 16,0-25-16,0 0 0,0 0 15,0-1 1</inkml:trace>
  <inkml:trace contextRef="#ctx0" brushRef="#br0" timeOffset="16631.7272">13444 4415 0,'25'0'31,"25"0"-31,-26 0 0,1 0 16,0 0-16,0 0 0,0 0 16,49 0-16,-24 0 0,-26 0 15,26 0-15,-25 0 0,49 0 16,-24 0-1,-25 0-15,-1 0 0,1 0 16,-25 25 15</inkml:trace>
  <inkml:trace contextRef="#ctx0" brushRef="#br0" timeOffset="16961.707">13519 4713 0,'-25'0'16,"50"0"-1,-1 0-15,1 0 16,0 0-16,0 0 0,24 0 15,-24 0-15,0 0 0,0 0 0,0 0 16,49 0-16,-49 0 0,24 25 16,-24-25-16,0 0 0,25 0 15,-1 0-15,-24 0 0,0 0 16,0 0-16,-1 0 0,1 0 16,0 0-16,0 0 0,0 24 15,-50-24 16</inkml:trace>
  <inkml:trace contextRef="#ctx0" brushRef="#br0" timeOffset="17305.8144">13643 4986 0,'0'25'0,"0"-50"0,-25 50 0,50-25 63,24 0-63,-24 0 16,0 0-16,24 0 0,1 0 15,-25 0-15,0 0 0,-1 0 16,51 0-16,-50 0 0,24 0 15,-24 0-15,0 0 0,24 0 16,1 0-16,-25 0 0,0 0 16,-1 24-16,1-24 15,-25 25 1,-25-25-16,1 0 16,-1 0-16,25 25 15,-25-25-15</inkml:trace>
  <inkml:trace contextRef="#ctx0" brushRef="#br0" timeOffset="17618.0069">13618 5308 0,'0'0'0,"-25"0"0,0 0 15,50 0 16,25 0-15,-26 0-16,26 0 16,-25 0-16,0 0 0,24 0 0,-24 0 15,0 25-15,49-25 0,-49 25 16,0-25-16,0 0 0,-1 0 16,26 0-16,-25 0 0,0 0 15,-1 0-15,1 0 16,-25 25-16,25-25 0,-50 0 31,0 0-15,1 0-16</inkml:trace>
  <inkml:trace contextRef="#ctx0" brushRef="#br0" timeOffset="17925.2105">13543 5631 0,'0'0'0,"-24"0"0,-1 0 15,25 24 1,49-24 0,-24 0-1,25 0-15,-25 25 0,-1-25 0,1 0 16,25 0-16,-25 0 0,49 25 15,-24-25-15,-26 0 0,26 0 16,0 0-16,-1 0 0,-24 0 16,25 0-16,-26 0 0,1 0 15,0 0-15,0 0 16,-50 0 0</inkml:trace>
  <inkml:trace contextRef="#ctx0" brushRef="#br0" timeOffset="18236.4641">13519 6003 0,'0'0'16,"-25"0"-16,50 0 16,-1 0-1,1 0 1,25 25-16,-1-25 0,-24 0 0,25 0 16,-1 0-16,-24 0 0,50 0 15,-26 0-15,-24 0 0,25 0 16,-26 0-16,26 0 0,-25 0 15,-25-25-15,25 25 0,-25-25 16,0 0-16</inkml:trace>
  <inkml:trace contextRef="#ctx0" brushRef="#br0" timeOffset="18752.5065">13171 5631 0,'0'24'0,"0"1"16,0 0-16,-25-25 16,25 50-16,0-26 0,0 1 15,0 0-15,0 0 0,0 25 16,0-26-16,0 26 0,0-25 15,0 0-15,0-1 0,0 26 0,0-25 16,0 0-16,-24-25 16</inkml:trace>
  <inkml:trace contextRef="#ctx0" brushRef="#br0" timeOffset="19893.3916">13271 4118 0,'-25'0'16,"50"0"0,24 0-1,-24 0-15,0 0 16,0 24-16,-1-24 0,1 0 0,50 0 15,-51 0-15,26 25 16,-25-25-16,24 0 0,26 0 0,-26 25 16,1-25-16,0 0 0,-26 0 15,26 0-15,49 0 16,-49 0-16,24 25 0,-24-25 0,-1 0 16,1 0-16,74 25 0,-74-25 15,-1 0-15,-24 24 0,25-24 16,-1 0-16,-24 0 0,0 0 15,0 0-15,0 0 32,-25 25-17,0 0 1,0 0 0,0 0-1,0 24-15,0-24 16,0 0-16,0 0 15,0-1-15,0 26 0,0-25 16,0 24-16,0-24 0,0 25 16,0 24-16,0-49 0,0 25 15,0-1-15,0-24 0,0 25 16,24 49-16,-24-49 0,0-26 16,0 26-16,0 0 0,0-1 0,0 26 15,0-26-15,0 1 0,-24-1 16,24-24-16,0 74 15,0-74-15,0 25 0,0-1 16,0-24-16,0 25 0,0 24 0,0-49 16,0 25-16,0-25 0,0 24 0,0 26 15,0-26-15,0 1 16,0-25-16,0 24 0,0-24 16,0 49-16,0-24 0,0-25 15,0 24-15,0-24 0,0 25 16,0-1-16,24-24 15,-24 0-15,0 0 16,-24-25 0,-1-25-1,0 25-15,0 0 16,-24-25-16,24 0 0,0 25 16,-25-24-16,1 24 0,-1 0 15,-49-25-15,49 25 0,-24-25 16,24 25-16,-24 0 0,-1 0 15,-49 0-15,50 0 0,24 25 16,-24-25-16,24 0 0,-24 0 0,49 0 16,0 0-16,1 0 0,-1-25 15</inkml:trace>
  <inkml:trace contextRef="#ctx0" brushRef="#br0" timeOffset="28173.654">7714 3894 0,'25'0'234,"0"0"-203,0 0 1,-25 25-32,24-25 15,1 0 1,-25 25 0,25-25-16,0 0 15,0 0 1,-1 25-16,1-25 15,0 0 1,-25 25 0,25-25-16,0 0 15,-25 24 1,25-24-16,-1 0 16,1 0-1,-25 25 1,25-25-1,0 0 1,0 25 0,-1-25-1,1 0 1,0 0 15,0 25-31,0-25 31,-1 0 1,1 0-17,0 0 1,-25 25 0,25-25-1,0 0 1,-1 0-1,1 0 1,-25-25 15</inkml:trace>
  <inkml:trace contextRef="#ctx0" brushRef="#br0" timeOffset="28985.1658">7913 4291 0,'-25'0'16,"25"25"15,25-25-31,-1 0 31,-24 25-15,25-25-16,0 0 16,-25 25-1,25-25 1,0 0-16,0 0 15,-1 0 1,1 0-16,0 0 16,0 0-1,0 0-15,-1 0 16,-24 24-16,25-24 16,0 0-1,0 0-15,0 0 16,-1 0-16,1 0 15,0 0 1,0 0 0,0 0-16,-1 0 15,1 0 1,0 0 0,0 0-1,-50 0 32</inkml:trace>
  <inkml:trace contextRef="#ctx0" brushRef="#br0" timeOffset="29792.6756">7937 4614 0,'0'24'62,"25"-24"-46,0 0 15,0 0-15,0 0 0,0 0-16,-1 0 15,1 0 1,0 0-16,0 0 31,0 0-31,-1 25 16,1-25-1,0 0 1,0 0 0,0 0-1,-1 0-15,1 0 16,0 25-1,0-25 1,0 0 0,-1 25-1,1-25 48,-25-25 31</inkml:trace>
  <inkml:trace contextRef="#ctx0" brushRef="#br0" timeOffset="30702.3193">6921 5135 0,'-25'0'16,"0"0"-1,0 0 17,25 24 30,25-24-31,0 0-15,0 0-16,-1 0 0,1 0 16,0 0-16,0 0 0,0 0 15,-1 0-15,1 0 0,0 0 16,0 0-16,0 0 15,-1 25-15,1-25 16,0 0 0,-25-25 62</inkml:trace>
  <inkml:trace contextRef="#ctx0" brushRef="#br0" timeOffset="30960.6335">7193 5060 0,'25'0'0,"0"25"15,0-25 1,0 25-16,-25 0 0,24-25 16,-24 24-16,0 1 15,0 0 1,-24 0-16,-1-25 16,0 25-16,0-25 15,0 24 1</inkml:trace>
  <inkml:trace contextRef="#ctx0" brushRef="#br0" timeOffset="34352.7375">7838 5060 0,'0'25'78,"0"0"-62,0 0-1,0-1 1,0 1-1,0 0-15,-25-25 16,25 50-16,0-26 16,0 1-16,0 25 15,0-25-15,0-1 0,0 1 16,0 0-16,0 25 16,0-26-16,0 26 0,0-25 15,0 0-15,0 24 0,0-24 16,0 0-16,0 0 0,0-1 15,0 1-15,0 25 0,0-25 0,0 0 16,0-1-16,0 1 16,0 25-16,-24-25 15,24-1-15,0 1 0,0 0 0,0 25 16,-25-26-16,25 26 16,0-25-16,0 0 0,0-1 0,-25 26 15,25-25-15,0 0 16,0-1-16,0 1 0,0 0 15</inkml:trace>
  <inkml:trace contextRef="#ctx0" brushRef="#br0" timeOffset="35873.8096">7789 5035 0,'24'0'16,"26"-24"15,-25 24-31,0 0 15,-1 0-15,26 0 16,-25 0-16,0 0 16,0 0-16,-1 0 0,26 0 0,-25 0 15,0 0-15,-1 0 0,26 0 16,-25 0-16,49 0 0,-49 0 16,25 0-16,-26 0 0,26 0 15,24 0-15,-49 0 0,25 0 16,-1 0-16,-24 0 15,25 0-15,49-25 0,-74 25 0,24 0 16,1 0-16,0 0 0,-25 0 16,74 0-16,-74 0 0,24 0 15,1 25-15,-25-25 0,49 0 16,-49 0-16,0 0 0,24 24 0,-24-24 16,0 0-16,24 0 0,-24 25 15,0-25 1,0 0-16,0 0 15,-25 25 1,24-25 0,-24 25-1,0 0 1,-24-1 0,-1 1-1,25 0-15,0 0 16,-25-25-16,25 25 0,0-1 0,0 1 15,0 0-15,0 0 0,-25 0 16,25 24-16,0-24 0,0 0 16,0 0-16,-25 24 0,25-24 15,0 25-15,0-26 0,0 1 16,0 25-16,-24-25 0,24-1 16,0 1-16,0 25 0,0-25 15,0 24-15,0-24 0,0 0 16,-25 25-16,25-26 0,0 26 15,0-25-15,0 24 0,0-24 16,-25 0-16,25 0 0,0 24 0,0-24 16,-25 25-16,25-25 0,0-1 15,0 26-15,0-25 0,-25 0 16,25-1-16,0 1 0,0 0 16,-24 25-16,24-26 0,0 1 15,-25 0-15,25 0 0,0 0 16,-25 24-16,25-24 0,0 0 15,0 0-15,0 24 0,0 1 0,0-25 16,0 0-16,0-1 16,0 1-16,0 25 15,-25-50-15,25 25 0,0-1 16,-25 1-16,25 0 16,0 0-1,-24-25 1,24 25-16,-25-25 15,0 0 17,0 0-17,0 0 1,1 0-16,24-25 16,-25 25-16,0 0 0,0 0 15,0-25-15,1 25 0,-1 0 0,0 0 16,0-25-16,0 25 0,0 0 15,1 0-15,-1-25 0,-25 25 16,1 0-16,24-24 0,0 24 16,0 0-16,-24 0 0,24 0 15,-50-25-15,26 25 0,24 0 16,-25-25-16,1 25 0,-26 0 16,51 0-16,-26-25 0,25 25 15,0-25-15,1 25 0,-26-49 16,25 49-16,0-25 0,1 25 15,24-25-15,-25 25 0,0-25 0,0 1 16,25-1 0</inkml:trace>
  <inkml:trace contextRef="#ctx0" brushRef="#br0" timeOffset="36518.1261">8111 5234 0,'25'0'31,"0"0"-31,0 0 16,-1 25-16,1-25 0,0 0 15,0 0-15,0 0 0,-1 0 16,26 0-16,0 0 0,-26 0 15,1 24-15,25-24 16,-1 0-16,-24 0 0,0 0 16,0 0-16,-25 25 0</inkml:trace>
  <inkml:trace contextRef="#ctx0" brushRef="#br0" timeOffset="36825.8328">8136 5457 0,'0'25'0,"25"-25"31,0 0-16,-1 0-15,1 0 16,0 0-16,25 0 16,-26 0-16,1 0 0,0 0 15,25 0-15,-26 0 16,1 0-16,0 25 0,0-25 16,0 0-16,-1 0 15,-24 24 1</inkml:trace>
  <inkml:trace contextRef="#ctx0" brushRef="#br0" timeOffset="37149.8953">8136 5631 0,'25'0'32,"0"0"-32,-1 0 15,1 0-15,25 0 16,-25 0-16,-1 0 0,-24 24 16,25-24-16,0 0 0,25 0 15,-26 0-15,1 0 0,0 0 16,0 0-16,24 0 0,-24 0 15,0 0-15,0 0 16,0 0-16,-50 0 31,0 25-15</inkml:trace>
  <inkml:trace contextRef="#ctx0" brushRef="#br0" timeOffset="37466.9997">8161 5829 0,'25'0'31,"-1"0"-31,-24 25 0,25-25 15,0 0-15,25 0 16,-26 0-16,1 0 16,0 0-16,0 25 0,24-25 15,-24 0-15,0 0 0,0 0 16,0 0-16,-1 0 16,1 0-1,-25 25-15,-25-25 31</inkml:trace>
  <inkml:trace contextRef="#ctx0" brushRef="#br0" timeOffset="37785.1694">8136 6102 0,'0'0'0,"25"0"15,0 0 1,-1 0-16,1 0 16,0 0-16,0 0 0,0 0 15,-1 0-15,1 0 0,25 25 16,-25-25-16,-1 25 0,1-25 15,0 0-15,25 0 16,-50 24-16,24-24 0,1 0 16,-25 25-1</inkml:trace>
  <inkml:trace contextRef="#ctx0" brushRef="#br0" timeOffset="38097.3668">8136 6400 0,'0'0'0,"0"24"16,25-24 15,0 25-15,-1-25-16,1 0 0,0 0 15,25 0-15,-26 0 0,1 0 16,0 0-16,0 25 0,49-25 16,-49 0-16,25 0 15,-26 0-15,1 0 0,0 0 16,0 0-1</inkml:trace>
  <inkml:trace contextRef="#ctx0" brushRef="#br0" timeOffset="43642.2586">7937 7392 0,'-24'0'47,"48"0"31,1 0-47,0 0-15,0 0 15,0 0-15,0 0-16,-1 0 15,1 0 1,0 0-16,0 0 16,0 0-1,-1 0-15,1 0 0,0 0 0,0 0 16,0 0-16,-1 0 16,1 0-16,0 0 15,0 0 1</inkml:trace>
  <inkml:trace contextRef="#ctx0" brushRef="#br0" timeOffset="44385.9842">7913 7615 0,'0'0'0,"24"0"62,1 0-46,0 0 15,0 0-15,0 0 0,0 0-1,-1 0 1,1 0-1,0 0 1,0 0 0,0 0-1,-1 0-15,1 0 16,0 25 0,0-25-1,0 0 1,-1 0 15</inkml:trace>
  <inkml:trace contextRef="#ctx0" brushRef="#br0" timeOffset="44865.8927">7937 7838 0,'25'0'47,"0"0"-16,0 0-16,0 0 1,0 0 0,-1 0-16,1 0 0,0 0 15,0 0 1,0 0-16,-1 0 16,1 0-1,0 0-15,0 25 16,0-25 15</inkml:trace>
  <inkml:trace contextRef="#ctx0" brushRef="#br0" timeOffset="45229.9411">8012 7987 0,'25'0'63,"0"0"-48,-1 0-15,1 0 16,0 0 0,0 0-16,0 0 15,-1 0-15,1 0 16,0 0-16,0 0 31</inkml:trace>
  <inkml:trace contextRef="#ctx0" brushRef="#br0" timeOffset="46417.619">6375 8607 0,'-25'0'0,"50"0"31,0 0-31,24 0 15,-24 0 1,49 25-16,-49-25 0,25 25 16,-25-25-16,24 0 0,-24 0 0,74 25 15,-74-25-15,25 0 0,-25 0 16,-1 0-16,26 0 0</inkml:trace>
  <inkml:trace contextRef="#ctx0" brushRef="#br0" timeOffset="46665.9706">6821 8558 0,'0'0'0,"25"0"16,0 0-16,0 0 0,0 0 15,24 0-15,-24 0 0,0 0 16,24 0-16,-24 0 0,25 24 15,-25 1-15,-1 0 0,-24 0 16,0 24-16,-24-24 0,24 0 16,-25-25-16,0 25 15,0 0-15,-24 24 0,24-49 16,0 25-16,0-25 16</inkml:trace>
  <inkml:trace contextRef="#ctx0" brushRef="#br0" timeOffset="47292.4207">7962 8682 0,'-25'0'31,"25"24"16,-24 1-47,24 0 0,0 0 15,0 0-15,0-1 16,0 1-16,0 25 0,-25-25 16,25-1-16,0 26 0,0-25 15,0 25-15,0 24 0,0-24 0,0-1 16,0 1-16,-25-25 0,25 24 15,0 26-15,0-26 0,0-24 16,0 25-16,-25-26 16,25 26-16,0-25 0,0 0 15,0-1-15,0-48 16,-25 24 0</inkml:trace>
  <inkml:trace contextRef="#ctx0" brushRef="#br0" timeOffset="48635.47">7813 8533 0,'25'0'47,"0"-25"-47,0 25 0,0 0 15,-1 0-15,1 0 0,0 0 16,25 0-16,-25 0 0,-1 0 15,1 0-15,25 0 0,-25 0 16,49 25-16,-24-25 0,-1 0 16,1 0-16,-1 0 0,1 25 0,74-25 15,-74 0-15,-1 24 16,1-24-16,-1 0 0,51 25 0,-51-25 16,-24 0-16,25 25 0,-1-25 15,-24 0-15,50 0 16,-26 25-16,-24-25 0,0 0 0,0 0 15,-1 25-15,26-25 0,-25 24 16,-25 1 0,0 0-1,0 0 1,0 0 0,0-1-1,0 1-15,0 0 0,0 0 16,0 24-16,0-24 15,0 0 1,0 0-16,0 25 0,0-26 0,0 1 16,0 0-16,0 0 0,0 0 15,0 24-15,0-24 0,-25 25 16,25-26-16,0 1 0,0 25 16,0-1-16,0 1 0,0-25 15,0 0-15,0 24 0,0 1 16,0-1-16,0-24 0,0 0 0,0 0 15,0 0-15,0 49 0,0-49 16,0 0-16,0-1 0,0 1 16,0 25-16,0-25 15,0 24-15,0-24 0,0 0 16,0 25-16,-25-26 0,25 1 0,0 0 16,0 0-16,0 0 0,-25 24 15,1-24-15,24 0 0,0 0 16,0-1-16,-25 26 15,25-25-15,0 0 0,0-1 16,0 26-16,0-25 16,0 0-16,0-1 15,0 1 1,0 0 0,-25-25 15,25 25-31,-25-25 15,0 0-15,1 0 16,24 25 0,-25-25-16,0 0 15,0 0-15,0 0 16,1 0-16,-1 0 0,0 0 16,0-25-16,0 25 15,-24-25-15,24 25 0,0 0 16,-25 0-16,26 0 0,-1-25 15,-50 25-15,51 0 0,-26-25 0,25 25 16,0 0-16,-49-24 0,49 24 16,-24-25-16,24 25 0,-25 0 15,25-25-15,-49 25 0,24-25 16,26 25-16,-26-25 0,0 25 16,26-24-16,-76-1 0,51 0 15,-1 25-15,0-25 0,26 25 16,-76-25-16,51 1 0,-1 24 0,25 0 15,-24-25-15,24 25 0,-25-25 16,26 25-16,-1 0 0,25-25 16,-25 25-16,25-25 15,0 1-15</inkml:trace>
  <inkml:trace contextRef="#ctx0" brushRef="#br0" timeOffset="49381.9152">8210 8930 0,'25'0'63,"0"0"-63,0 0 0,0 0 15,-1 0-15,26 0 16,-25 24-16,0-24 15,-1 0-15,1 0 16,0 0 0,-25 25-16</inkml:trace>
  <inkml:trace contextRef="#ctx0" brushRef="#br0" timeOffset="49702.6225">8161 9103 0,'0'0'0,"25"0"15,-1 0 1,1 0-1,0 0-15,0 0 16,-25 25-16,49-25 0,-24 0 16,0 0-16,0 0 15,0 0-15,-1 0 0,1 0 16</inkml:trace>
  <inkml:trace contextRef="#ctx0" brushRef="#br0" timeOffset="50045.8439">8186 9302 0,'24'0'47,"26"0"-47,-25 0 15,0 0-15,-1 25 16,26-25-16,-25 0 15,0 0-15,-1 0 16,1 0-16,0 0 16,0 0-16,0 0 15,-1 0 17</inkml:trace>
  <inkml:trace contextRef="#ctx0" brushRef="#br0" timeOffset="50397.9241">8161 9525 0,'25'25'62,"24"0"-46,-24-25 0,0 0-16,0 0 15,24 0-15,-24 24 0,0-24 16,0 0-16,-1 0 15,1 0-15,0 0 16,-25 25 0</inkml:trace>
  <inkml:trace contextRef="#ctx0" brushRef="#br0" timeOffset="50690.1604">8136 9798 0,'-25'0'0,"25"25"15,25-25 1,-25 24-1,25-24-15,24 0 0,-24 25 16,0-25-16,0 0 0,0 25 16,-1-25-16,1 0 0,0 0 15,0 0-15,-25 25 16,25-25-16,-1 0 16,1 25-1</inkml:trace>
  <inkml:trace contextRef="#ctx0" brushRef="#br0" timeOffset="50954.5817">8062 10195 0,'0'25'0,"24"-1"16,26 1-1,-25-25-15,0 25 16,-1-25-16,1 25 0,25-25 16,-1 25-16,-24-25 0,0 0 15,0 24-15,24-24 0,-24 0 16,0 0-16</inkml:trace>
  <inkml:trace contextRef="#ctx0" brushRef="#br0" timeOffset="53621.5416">7813 9723 0,'-24'0'78,"24"25"-46,0 0-32,0 0 15,0 0-15,0 49 16,-25-49-16,25 0 0,0 24 16,0 1-16,-25-25 0,25 0 15,0 24-15,-25 26 0,0-51 0,25 26 16,0-25-16,-24 0 15,24 24-15,-25 1 0,25-25 16,0-1-16,0 1 16</inkml:trace>
  <inkml:trace contextRef="#ctx0" brushRef="#br0" timeOffset="114833.9472">19348 3448 0,'0'-25'16,"0"0"-1,24 25 17,-24-25-17,0 50 32,0 0-31,0 0-1,0 0-15,0-1 16,0 26-16,0-25 16,0 0-16,0-1 0,0 26 0,0-25 15,0 25-15,25-26 0,-25 1 16,0 25-16,0 24 0,25-49 16,-25 25-16,0-26 15,0 26-15,0-25 0,0 49 0,0-24 16,0-25-16,25 24 0,-25-24 15,0 49-15,0-49 0,0 25 16,25-25-16,-25 24 0,0-24 16,0 49-16,0-49 0,0 25 15,0-25-15,0 24 0,0 26 16,0-50-16,0-1 0,0 1 0,0 25 16,0-25-16,0 24 15,0-24-15,0 25 0,0-26 16,0 1-16,0 0 0,0 25 15,0-26-15,0 26 0,0-25 0,0 0 16,0 49-16,0-24 0,0-26 16,0 26-16,0-25 0,0 0 15,0 49-15,0-49 0,0 0 16,0-1-16,0 26 0,0 0 16,0-1-16,0-24 0,0 0 15,0 25-15,0-26 0,0 26 0,0-25 16,0 24-16,0-24 0,0 0 15,0 49-15,0-49 0,0 50 16,0-51 0,0 1-16,0 50 0,0-51 15,0 1-15,0 25 0,0-25 0,0 49 16,0-49-16,-25 0 0,25-1 16,0 26-16,-25-25 0,25 25 15,0-26-15,0 26 0,-25-25 16,25 0-16,0 49 0,0-24 15,-25-1-15,25-24 0,0 25 0,0-1 16,-24 50-16,24-74 16,-25 25-16,25-1 0,0 1 0,-25 24 15,25-24-15,-25 0 0,25-26 16,0 26-16,-25-25 0,25 49 16,-24-24-16,24-25 0,0 0 15,0 24-15,-25 1 0,25-25 16,0-1-16</inkml:trace>
  <inkml:trace contextRef="#ctx0" brushRef="#br0" timeOffset="117294.774">19323 3274 0,'-25'0'15,"50"0"79,24 0-94,-24 0 16,0 0-16,0 0 15,0 0-15,-1 0 0,1 0 16,0 0-16,0 0 0,0 0 16,49 0-16,-49 0 0,0-25 15,0 25-15,24 0 0,1-24 16,-1 24-16,-24 0 0,25 0 16,-25 0-16,24 0 0,26 0 15,-51-25-15,26 25 0,0 0 16,-1 0-16,50 0 0,-49 0 0,0 0 15,-1 0-15,1 0 0,-1 0 16,76 0-16,-76 0 16,1 0-16,-25 0 0,24 0 0,50 0 15,-74 0-15,25 0 16,-25 0-16,24-25 0,1 25 0,24 0 16,-24 0-16,-25 0 0,24 0 0,-24 0 15,49 0-15,-49 0 16,0 0-16,25 0 0,-26 0 15,1 0-15,25 0 0,-25 0 16,24 0-16,-24 0 0,0 0 16,49 25-16,-49-25 0,0 0 0,0 0 15,0 0-15,24 25 16,-24-25-16,0 0 16,0 0-16,-1 0 15,-24 24-15,25-24 0,0 0 16,0 0-16,0 0 31,-25 25 16,0 0-31,0 0-1,0 24-15,0-24 16,0 0-16,0 25 15,0-26 1,0 1-16,0 0 0,0 0 0,-25 24 16,25-24-16,0 0 15,0 0-15,0 0 0,0 49 0,0-49 16,0 25-16,0-26 16,0 26-16,0-25 0,0 49 15,0-24-15,0-25 0,0 24 0,0-24 16,0 49-16,-25-24 15,25-25-15,0 24 0,-25 1 0,25-25 16,0 49-16,0-24 0,0-25 16,0 24-16,-25 1 15,25 24-15,0-49 0,0 25 0,0-1 16,0 100 0,0-124-16,0 25 0,25-1 15,-25-24-15,0 74 0,0-74 16,0 25-16,0-1 0,0 1 15,25-1-15,-25 51 0,0-51 0,0 1 16,25-25-16,-25 24 0,0 51 16,0-76-16,0 26 0,0-25 15,25 24-15,-25 1 0,0 49 16,0-74-16,0 25 16,0-26-16,-25 51 0,25-50 15,0 24-15,-25-24 0,25 0 0,0 24 16,0 26-16,0-50 15,0-1-15,0 26 0,0-25 16,0 49-16,-25-24 0,25-25 16,0 24-16,0-24 0,0 25 15,0 24-15,0-49 0,0 25 0,0-26 16,0 26-16,-25 0 0,25-1 16,0-24-16,0 0 0,-24 24 15,24-24-15,0 50 0,-25-51 16,25 26-16,0-25 0,0 0 15,-25 49-15,25-49 0,0 24 16,0-24-16,0 0 0,0 25 0,-25-1 16,25 1-16,0-25 15,0 24-15,0-24 0,0 50 16,0-51-16,0 1 0,0 25 16,0-25-16,0-1 0,0 26 0,0-25 15,0 0-15,0-1 0,0 1 16,0 0-16,0 0 0,0 0 15,0-1 1,-25-24 31,1 0-31,-1 0-16,25-24 15,-25 24 1,25-25-16,-25 25 0,0 0 15,1-25-15,-1 25 0,0 0 16,0 0-16,0 0 0,-24 0 16,24-25-16,0 25 0,0 0 15,0 0-15,1 0 0,-26 0 16,25 0-16,0 0 16,1-25-16,-26 25 0,25 0 15,0 0-15,1 0 0,-1 0 16,0 0-16,0 0 0,-24 0 0,-1 0 15,0 0 1,26 0-16,-1 0 16,0 0-16,0 0 0,0 0 0,1-24 15,-1 24-15,0 0 0,0 0 16,0 0-16,1 0 16,-1 0-16,0 0 0,0 0 15,-24 0-15,24 0 16,0 0-16,0 0 15,0 0-15,0 0 0,1 0 0,-1 0 16,0 0-16,-25-25 16,26 25-1,-1 0-15,0-25 0,-25 25 16,1 0-16,24 0 16,0 0-16,-24-25 0,-1 25 15,25 0-15,0 0 0,1 0 16,-26 0-16,25 0 15,0-25-15,1 25 0,-1 0 0,0 0 16,0 0-16,0-24 0,1 24 16,-1 0-16,0-25 15,0 25-15,0-25 16,25-25 0</inkml:trace>
  <inkml:trace contextRef="#ctx0" brushRef="#br0" timeOffset="118359.8983">19621 2431 0,'0'25'16,"0"-1"-1,24 1-15,-24 0 16,0 0-16,0 24 0,0 1 16,0-25-16,0 0 0,0 0 15,0-1-15,0 1 16,0 0-16,-24 0 15,24-50 17,0 0-32,0 0 15,0 1-15,24-1 16,-24 0-16,0-25 0,25 25 16,-25 1-16,25-1 0,0 25 15,-25-25-15,25 0 0,-1 25 0,1 0 16,-25 25-1,25-25-15,-25 25 0,0 0 16,0-1-16,0 1 0,0 25 16,0-25-16,0 0 15,0-1-15,0 1 0,25-25 16,-25 25-16,25-25 16,-25-25-1,24-24-15,-24 24 16,25 0-16,0-25 0,-25 25 15,25 1-15,0-26 0,-1 25 16,1-24-16,0 49 16,-25-25-16,25 25 15,-25 25-15,0 24 16,25-24 0,-25 25-16,0-26 0,0 1 15,0 0-15,0 0 0,0 25 16,24-26-16,1 1 15,0-25 1</inkml:trace>
  <inkml:trace contextRef="#ctx0" brushRef="#br0" timeOffset="118814.7136">20464 2654 0,'0'0'0,"0"-25"0,0 0 0,0 1 16,-25 24-1,0 0-15,0 0 16,25 24-16,-24 1 0,-1-25 16,25 25-16,-25 0 0,25 0 15,0 0 1,25-25-16,0 0 16,-1 0-1,1 0-15,-25-25 0,25 25 16,0 0-16,-25-25 0,25 25 15,-1-25 1,1 25 0,-25 25-1,0 0-15,25-25 16,-25 25 0,25-25-1,0 0 1,-1 0-16,1 0 15,0 0 1,-25 24 31,0-48-16</inkml:trace>
  <inkml:trace contextRef="#ctx0" brushRef="#br0" timeOffset="119199.4017">20687 2555 0,'0'0'16,"-25"-25"-16,25 0 16,-25 25-1,25 25-15,0 0 16,25-25 0,0 25-16,0-1 15,0-24-15,24 0 16,-24 0-16,-25 25 15,25-25-15,-25 25 16,0 0 0,0 0-1,0 0 1,25-1-16,0-24 31,-1-24-31,-24-1 0,25 25 16,0-25-16,0 0 15,24 0-15,-24 25 16,0-25-16,-25 50 31,0 0-15,0 0-16,0 0 16,25-25-16,-25 25 15,25-1-15,-1-24 16</inkml:trace>
  <inkml:trace contextRef="#ctx0" brushRef="#br0" timeOffset="119458.1288">21605 2604 0,'0'-24'0,"-25"24"31,0 24-15,0-24 0,25 25-16,-24 0 0,24 0 15,0 0 1,0 0-16,0-1 16,49-24-1,-24 0-15,0 0 16,0 0-16</inkml:trace>
  <inkml:trace contextRef="#ctx0" brushRef="#br0" timeOffset="119741.3604">21704 2729 0,'50'-25'16,"-150"50"-16,150-25 0,25-50 0,-51 50 16,1-25-16,0 25 15,-25-25-15,-25 25 32,25 25-32,-25 0 0,25 0 15,0 0 1,0-1-1,25-24-15,25 0 16,-25 0-16,-1 0 0,1 0 16,0 0-1,-25-24-15,0-1 0,0 0 16,-25 0 0,0 25-16,25-25 15,-24 25 1,24 25-1,24-25-15,1 25 16,0-25-16</inkml:trace>
  <inkml:trace contextRef="#ctx0" brushRef="#br0" timeOffset="120324.1051">22175 2704 0,'0'0'0,"25"0"0,0 0 0,0 0 0,-25-25 16,25 25-1,-25-25 1,-25 25-1,0 0 1,0 0-16,25 25 16,0 0-16,0 0 15,0-1 1,25-24-16,0 0 16,0 0-16,-1 0 15,1 0-15,25-24 16,-25-1-16,-1 0 15,1 25-15,-25-25 16,50 0-16,-50 0 0,25 25 16,-25-24-16,24-1 15,-24 0-15,-24 25 16,-1 0 0,0 25-1,0-25-15,25 25 16,0-1-16,-25 1 0,25 25 15,0-25 1,0 0-16,25-1 0,0-24 16,0 25-16,0-25 15,-1 0-15,26 0 16,0 0-16,-26 0 0,1 0 16,0-25-16,0 25 0,25-49 15,-26 24-15,1 25 0,-25-25 16,0 0-1,-25 25 1,1 25-16,24 0 16,-25 0-1,25 0-15,0-1 0,25-24 16,-25 25-16,24-25 0,1 25 16,25 0-16,-25-25 0,-1 0 15,26 0-15,-25 25 0,24-25 16</inkml:trace>
  <inkml:trace contextRef="#ctx0" brushRef="#br0" timeOffset="121482.4185">19794 3746 0,'0'0'0,"-25"0"0,50 0 78,-25-25-62,25 25-16,0 0 16,0 0-1,-1 0-15,1 0 16,0 0-16,0 0 0,0 0 15,-1 25-15,1-25 16,25 0-16,-25 0 0,-1 0 16,1 0-16,0 0 15,0 0-15,0 0 0,-1 0 16,1 0 0,0 0-16</inkml:trace>
  <inkml:trace contextRef="#ctx0" brushRef="#br0" timeOffset="121955.5273">19844 3944 0,'25'0'47,"-1"0"-32,1 0-15,0 0 16,0 0 0,0 0-16,-1 0 15,26 0-15,-25 0 16,0 0-16,-1 0 15,1 0-15,0 0 16,0 0-16,0 0 16,-1 0-16,1 0 31</inkml:trace>
  <inkml:trace contextRef="#ctx0" brushRef="#br0" timeOffset="122563.7114">19869 4142 0,'24'0'62,"1"0"-46,0 0 15,0 0-15,0 0-1,-1 0 1,1 0-1,0 0 1,0 0-16,0 0 31,-1 0-31,1 0 16,0 0-16,0 0 16,0 0-16,-1 0 15,1 0 1,0 0-1,0 0 17,0 0-1,-25-24 0</inkml:trace>
  <inkml:trace contextRef="#ctx0" brushRef="#br0" timeOffset="124258.7318">19745 4564 0,'24'0'110,"1"0"-95,0 0 1,0 0 0,0 0-16,-1 0 15,1 0-15,0 0 16,0 0 0,-50 0 93,0 0-78,25 25-15,0 0-1,0-1 1,0 1 0,0 0-16,0 0 15,0 0 1,0-1-16,0 1 16,0 0-16,0 0 15,0 0 1,-25 0-1,25-1 1,-24-24 0,-1 0-1,0 0 1,0-24 0,0 24-1,25-25-15,0 0 31,25 25 1</inkml:trace>
  <inkml:trace contextRef="#ctx0" brushRef="#br0" timeOffset="125038.2389">20042 4787 0,'0'25'78,"0"0"-63,0 0 1,0 0 0,0-1-1,-25 1 16,25-50 16,0 1-31,0-1 0,25 25-1,-25-25-15,25 0 16,0 0-1,0 25 1,-25-25 0,24 25-1,1 0 1,-25 25 46,0 0-46,0 0 15,0 0-15,0 0 0,0-1-1</inkml:trace>
  <inkml:trace contextRef="#ctx0" brushRef="#br0" timeOffset="125704.497">20489 4614 0,'0'-25'0,"24"25"16,-24-25 0,-24 25 30,-1 0-30,0 0 0,25 25-16,-25-25 15,0 0 1,25 25 0,-24-1-16,24 1 46,24-25-30,-24 25 0,25-25-16,0 0 15,-25 25-15,25-25 16,-25 25-16,25-25 16,-25 24-16,24-24 15,-24 25-15,0 0 16,25-25-16,-25 25 15,0 0 1,-25-25 0,1 25-16,-1-25 31,0 0-31,0 0 0,0 0 16,1 0-16,-1-25 15,25 0-15,-25 0 16</inkml:trace>
  <inkml:trace contextRef="#ctx0" brushRef="#br0" timeOffset="127303.3456">21903 843 0,'0'-24'0,"0"-1"16,-25 0-16,25 0 16,0 0-16,0-24 15,0-1-15,-25 25 0,0-24 16,0 24-1,1 0-15,-26 0 16,25 25-16,-25-25 16,-24 25-16,24 0 0,-24-24 15,0 24-15,24 0 0,-24 0 16,-26 0 0,76 0-16,-26 0 0,-24 0 0,24 0 15,0 0-15,-24 24 16,-25-24-16,74 25 0,-50 0 15,1-25-15,49 25 16,-24 0-16,-1-25 0,25 25 16,-24-1-1,24 26-15,0-25 0,0 0 16,0 24-16,1-24 16,-1 0-16,25 0 0,-25 49 15,0-49-15,25 0 0,0-1 16,-25 1-16,25 0 0,0 25 15,-24-26-15,24 1 0,0 0 16,0 0-16,0 0 0,0 24 0,0-24 16,24 0-16,-24 0 15,25-1-15,0 26 0,0-25 16,0 0-16,-25-1 0,24 1 16,1 25-16,0-25 0,0-25 15,-25 24-15,25 1 0,-1 0 16,26 0-16,-25 0 0,0 0 15,24-1-15,-24 1 0,25 0 16,-26-25-16,1 25 0,-25 0 16,25-25-16,25 24 0,-25-24 15,-1 25-15,1-25 0,0 0 16,0 25-16,24 0 0,-24-25 16,25 25-16,-25-25 0,-1 0 15,1 24-15,25-24 16,-25 25-16,24-25 0,-24 0 0,0 0 15,0 25-15,-1-25 0,1 0 16,0 0-16,0 0 0,0 0 16,-1 0-16,1 0 0,0 0 0,0-25 15,0 25-15,-1 0 0,26 0 16,-25 0-16,0-25 16,-1 25-16,1 0 0,0-24 0,0 24 15,0 0-15,0 0 0,-25-25 16,24 25-16,1-25 0,0 25 15,0 0-15,0-25 0,-1 25 16,1-25-16,0 1 16,-25-1-1,25 0-15,0 0 16,-25 0-16,24 1 16,-24-1-16,0 0 0,0 0 15,25 0 1,-25 0-16,0 1 0,0-26 15,0 25 1,0 0-16,0 1 16,0-1-16,0 0 15,0 0-15,0 0 16,0 1-16,-25 24 0,25-25 16,0 0-16,-24 25 0,24-25 15,0 0-15,-25 1 0,25-1 16,-25 0-16,25 0 15,-25 0-15,0 1 16,1-1-16,-1 25 0,0-25 16,0 0-16,-24 0 15,24 1-15,0 24 0,0 0 16,0 0-16,25-25 0,-49 25 16,24 0-16</inkml:trace>
  <inkml:trace contextRef="#ctx0" brushRef="#br0" timeOffset="128835.5963">20910 4614 0,'0'24'31,"0"1"-15,0 0-1,0 0-15,0 0 16,-24-1 0,24 1-16,-25 0 15,25 0-15,0 0 0,0 0 16,0-50 31,25 25-32,-25-25-15,0 0 0,0 0 16,0 0-16,24 1 16,-24-1-16,0-25 15,25 50-15,-25-25 0,0 1 16,0-1-16,25 0 16,0 0-1,0 25 1,-25 25-1,24 0 1,-24 0-16,0-1 16,0 1-16,0 0 0,0 0 15,25 0-15,-25-1 16,25-24 46,0-24-62,-25-1 16,25 0-16,-1 0 16,1 0-16,-25 1 15,25-1 1,-25 50 31,0-1-32,0 1-15,0 25 16,0-1 0,0-24-16,25-25 0,-25 25 15,0 0-15,0-50 63,25 25-63,-25-25 0</inkml:trace>
  <inkml:trace contextRef="#ctx0" brushRef="#br0" timeOffset="129232.8413">21307 4738 0,'25'0'15,"-25"-25"1,0 50 31,0-1-47,0 1 31,25 0-31,0-25 31,-1 0-15,-24-25-16,25 0 16,-25 1-16,0-1 15,25 25-15,-25-25 16,0 50 15,0 0-15,-25-1-16,25 1 15,0 0-15,0 0 16,0 0-16,25 0 31,0-25-15,-25-25-1,25 0-15,-25 0 0</inkml:trace>
  <inkml:trace contextRef="#ctx0" brushRef="#br0" timeOffset="129503.189">21654 4490 0,'25'-25'16,"-25"0"-1,25 25 1,-25 25 0,0 0-16,0-1 15,0 1-15,-25 25 0,25-25 16,0-1-16,-25 1 0,25 25 0,0-25 16,0-1-16,0 1 15,-24 0-15,24 0 0,0 25 16,0-26-16,0-48 31,24-1-15</inkml:trace>
  <inkml:trace contextRef="#ctx0" brushRef="#br0" timeOffset="129759.1025">21803 4514 0,'0'25'32,"0"0"-17,-24-25-15,24 25 0,0 0 16,-25 24-16,25-24 0,0 0 15,0 0-15,0-1 0,0 1 16,-25 25-16,25-25 0</inkml:trace>
  <inkml:trace contextRef="#ctx0" brushRef="#br0" timeOffset="130067.5459">21704 4713 0,'0'-25'16,"25"25"0,0 0-16,0 0 15,-1 0-15,1 0 0,0 0 16,0 0 0,-25-25 30,25 25-46,-25 25 16,0 0-16,0 0 16,0-1-1,0 1-15,0 0 16,-25 0-16,25-50 31</inkml:trace>
  <inkml:trace contextRef="#ctx0" brushRef="#br0" timeOffset="130600.1549">21903 4564 0,'0'-25'0,"24"25"32,-24 25-32,25-25 15,0 25-15,-25 0 16,25-25-1,-25 24-15,25-24 16,-25 25-16,0 0 16,0 0-16,0 0 15,0-1-15,0 1 0,0 0 16,-25 0-16,25 25 0,0-26 16,-25 1-16,25 25 0,0-25 15,-25-1-15,25 1 0,-25 0 16,25 0-16,0 0 0,-24-25 15,24 24-15,0-48 32,0-26-32,0 25 15,24-49-15,-24 49 0,0-25 16,0 1-16,25 24 0,0-25 0,0-24 16,-25 24-16,25 25 15,-25 1-15,0-1 0,24 25 0,1-25 16,0 25-16,0 0 15,0 0-15,-1 25 16,-24 0 0,0-1-16,0 1 15,-24 0-15,-1 0 16,0 0-16,0-25 16,0 0-16,1 24 0,24-48 31,0-26-16,24 50-15</inkml:trace>
  <inkml:trace contextRef="#ctx0" brushRef="#br0" timeOffset="130796.6436">22324 4465 0,'0'49'46,"0"-24"-46,-25 25 16,25-25-16,0-1 0,0 1 16,-24 0-16,24 0 0,0 0 15,0-1-15,-25-24 16</inkml:trace>
  <inkml:trace contextRef="#ctx0" brushRef="#br0" timeOffset="130948.2513">22399 4663 0,'0'25'16,"0"0"-16,-25-25 15,25 25-15,0-1 16,0 1-16,0 0 16</inkml:trace>
  <inkml:trace contextRef="#ctx0" brushRef="#br0" timeOffset="131084.6233">22423 4539 0,'0'-25'16,"0"50"15,0 0-15</inkml:trace>
  <inkml:trace contextRef="#ctx0" brushRef="#br0" timeOffset="131580.7528">22647 4638 0,'0'-24'15,"-25"24"1,0-25-16,0 50 31,0-1-31,25 1 0,-24-25 16,24 50-16,-25-25 15,25-1-15,25-24 16,-1 0-16,1 0 16,0 0-16,25 0 0,-26-24 15,1 24-15,0 0 16,0-25-16,0 0 15,-25 0-15,0 0 16,-25 25-16,25-24 16,-25 24-16,25 24 15,-25-24 1,25 25-16,0 0 16,25-25-1,0 0-15,0 0 16,0 0-1,-50 0 17,25 25-17,-25 0-15,25-1 16,25-24 0,0 0-16,-1 0 15,1-24-15,0 24 0,0-25 16,-25 0-16</inkml:trace>
  <inkml:trace contextRef="#ctx0" brushRef="#br0" timeOffset="131763.2496">23044 4490 0,'24'-25'16,"-48"50"-16,73-75 0,-49 25 0,25 0 0,-25 50 47,-25-25-47,25 25 0,-25 25 15,25-26-15,0 1 0,-24 0 0,24 25 16,0-26-16,-25 51 0,25-50 15,0-1-15,0 1 0,0 0 16,-25 0-16</inkml:trace>
  <inkml:trace contextRef="#ctx0" brushRef="#br0" timeOffset="131999.6331">22944 4638 0,'0'0'0,"-24"0"0,48 0 31,1 0-31,0 0 0,0 0 0,0 0 16,-1 0-16,1 0 0,0 0 15,0 0-15,0 0 0,-1 0 16,1 0-16,0 0 16,-25 25-1,0 0 1,0 0-16,0 0 15,0-1-15,-25-24 16,25 25-16</inkml:trace>
  <inkml:trace contextRef="#ctx0" brushRef="#br0" timeOffset="132563.1627">23192 4514 0,'0'25'31,"25"-25"-31,0 0 16,-25 25-16,50 0 15,-26 0-15,1-25 16,0 24-16,0 1 16,0 0-16,-1-25 0,-24 25 15,0 0-15,-24-1 31,48-24 1,1 0-17,0 0-15,0-24 16,-25-1-16,25 25 0,-25-25 16,0 0-1,-25 25 1,0 0-1,50 25 17,0-25-17,24 0 1,-24 0-16,0 0 0,0 0 16,-1 0-16,1 0 15,0 0 1,0 0-16,0 0 15,-25 25 1,0 0 0,0-1-1,49-24 17,-24 0-32,0 0 0,0 0 15</inkml:trace>
  <inkml:trace contextRef="#ctx0" brushRef="#br0" timeOffset="135561.3954">27384 2183 0,'0'0'0,"25"0"0,-25-25 0,0 0 16,0 0-16,-25 1 16,1-1-1,-1 25-15,0 0 16,0 0-16,0 25 15,1-1-15,-1-24 0,0 25 16,0 0-16,0 0 0,25 0 0,0-1 16,0 1-16,0 0 15,0 0-15,50 0 0,-25-1 16,0 1-16,-1-25 16,26 25-16,-25 0 0,0 0 15,-1-25-15,1 24 0,-25 1 16,0 0-16,-25-25 15,1 25 1,-1-25-16,25 25 0,-25-25 16,0 0-16,0 0 0,1 24 15,-1-24-15,0 0 0,0 0 16,25-24 0,25-1-16</inkml:trace>
  <inkml:trace contextRef="#ctx0" brushRef="#br0" timeOffset="135926.4405">27508 2356 0,'0'25'16,"0"0"-1,0 0-15,0 0 0,0-1 0,0 1 16,0 0-16,25 0 15,0-25 1,0 0-16,0-25 16,-1 0-16,1 25 15,0-49-15,-25 24 0,25 0 16,-25 0-16,0 0 16,0 50 15,0 25-31,0-25 15,0-1-15,0 1 0,0 0 0,0 0 16,25 0-16,-1-1 16,1-24 15,-25-24-31,25 24 0,-25-25 16,0 0-16</inkml:trace>
  <inkml:trace contextRef="#ctx0" brushRef="#br0" timeOffset="136310.9259">27955 2059 0,'0'0'0,"0"49"31,0-24-15,0 25-16,0-25 15,0 24-15,0-24 0,0 0 16,0 24-16,0-24 0,0 0 15,0 0-15,0 0 0,0-1 16,0-48 15,25 24-31,-25-25 0,49 25 0,-49-25 16,25 25-16,0 0 16,0-25-16,0 25 0,-1 0 15,-24 25-15,0 0 16,0 0-16,0-1 15,0 1-15,0 0 16,-24-25-16,24 25 0,-50-25 16,25 0-16,0 25 0,0-25 15,1 0-15,-1-25 16,25 0 0,25 25-16,24-50 15</inkml:trace>
  <inkml:trace contextRef="#ctx0" brushRef="#br0" timeOffset="136845.0905">28302 2356 0,'0'25'31,"0"0"-31,0 0 16,0 0-16,-25-1 16,25 1-16,0 0 0,0 0 0,0 0 15,0-1-15,0-48 47,0-1-47,0 0 0,0 0 16,0 0-16,25-24 0,-25 24 15,25 0-15,0 25 16,-25-25-16,25 1 0,-1 24 16,1 0-1,0 0 1,0 0-16,0 0 15,-1 24-15,1-24 16,0 0 0,-25 25-16,0 0 31,-25 0-31,25 0 0,-25-1 16,25 1-16,0 0 15,0 0 1,50-25-1,-25 0-15,0-25 16,-1 0-16,-24 0 0,25 25 16,-25-24-16,0-1 0,0-25 15,0 25-15,-25 1 16,1-1-16,-1 25 16,25 25 15,25-25-31,-1 24 15</inkml:trace>
  <inkml:trace contextRef="#ctx0" brushRef="#br0" timeOffset="137342.7928">28749 2356 0,'24'0'0,"-24"-24"15,0 48 17,0 1-32,25 0 15,-25 0-15,0 0 16,25-1-1,0-24 1,0 0-16,-1-24 0,1-1 16,0 0-16,0 0 15,-25 0-15,25 25 0,-25-24 16,0 48 15,0 1-31,0 0 16,-25 0-16,25 0 0,0-1 15,0 1-15,25-25 32,-1-25-17,1 1-15,0-1 0,0 0 16,0 0-16,24-24 0,-24 24 16,0 0-16,0-25 0,-25 26 15,25-1-15,24-50 0,-49 51 16,25-1-16,-25 0 0,25 0 15,-25 0-15,-25 50 32,25 0-32,0 0 15,0 0-15,0-1 0,0 26 16,-25 24-16,25-49 0,0 25 0,0-25 16,0 24-16,0 26 15,0-51-15,0 1 0,0 0 0,0 0 16,0 0-16,0-1 15</inkml:trace>
  <inkml:trace contextRef="#ctx0" brushRef="#br0" timeOffset="137584.1639">29245 2332 0,'0'0'0,"0"-25"15,25 25-15,-1 0 0,1-25 16,0 25-16,0 0 0,24 0 15,-24 0-15,25 0 16,-25-25-16,-1 25 0,1 0 0,0 0 16,0 0-1,-25 25-15,0 0 16,0 0-16,0-1 16,-25 1-16,25 0 15,-25 25-15,25-26 0,-25-24 16</inkml:trace>
  <inkml:trace contextRef="#ctx0" brushRef="#br0" timeOffset="138073.8457">29493 2158 0,'0'0'0,"0"-25"0,25 50 47,-1 0-32,1 0-15,0-1 0,0 1 16,0 25-16,-1-25 0,-24-1 16,25 1-1,-25 0 17,0 0-17,25-25 1,0 0-16,0 0 15,49-25 1,-49 0-16,0 25 0,-25-25 16,24 25-16,26-24 0,-50-1 15,25 0-15,-25 0 0,25 0 16,-50 25 0,-25 0-1,25 25-15,1-25 0,-1 25 16,0 0-1,0 0-15,0-25 0,25 24 0,0 1 16,25-25-16,-25 25 16,25-25-1,0 0-15,0 25 0,24-25 0,-24 0 16,0 0-16,0 25 0,-1-25 16,1 0-16,0 24 0,0-24 0,-25 25 15,0 0-15</inkml:trace>
  <inkml:trace contextRef="#ctx0" brushRef="#br0" timeOffset="139029.1366">19546 9302 0,'-25'0'0,"0"0"32,25 25-17,0-1-15,0 1 0,0 25 16,0-25-16,-24 74 0,24-50 16,-25 1-16,25 0 0,0 24 15,-25 75-15,0-75 0,0 1 16,25-1-16,-24 25 0,-1-24 15,0 74-15,25-75 0,-25 0 0,25 1 16,0-26-16,0 1 16,-25 49-16,25-49 0,0-25 15,0-1-15,0 1 0,25-25 16</inkml:trace>
  <inkml:trace contextRef="#ctx0" brushRef="#br0" timeOffset="139756.0313">19621 9252 0,'24'0'16,"-48"0"-16,73 0 0,-24-25 16,0 25-16,24 0 0,-24 0 15,0 0-15,0 0 0,24 0 16,1 0-16,49 0 0,-24 0 0,-1 0 16,25 0-16,-24 0 15,123 0-15,-99 0 0,25 25 16,-24 0-16,24-25 0,-25 25 15,124 0-15,-124-25 0,0 24 16,1-24-16,-1 25 0,-25-25 0,26 25 16,-51-25-16,-24 0 0,0 0 15,0 0-15,-1 0 0,-24 25 47,0 0-47,0-1 16,0 51-16,0-50 0,0 24 15,-24-24-15,24 25 0,0-1 0,0 75 16,0-74-16,0 24 0,0 1 16,0-1-16,0 75 15,0-75-15,0 1 0,0 24 0,0-25 16,0 1-16,0 98 0,0-98 16,0-1-16,0 1 15,0-1-15,0 50 0,0-74 16,0-25-16,0 24 0,0-24 0,0 0 15,0 24-15,0-24 16,-25-25-16,0 0 16,-99-49-1,99 49-15,-49-25 16,24 25-16,0 0 0,26 0 16,-26 0-16,-74 0 0,74 0 0,-24 0 15,0 0-15,-26 0 0,26 0 16,-124 0-16,98 0 0,-24 0 15,25 0-15,0 0 0,-124-25 16,148 25-16,-24-25 0,25 25 16,-1-25-16,26 1 0</inkml:trace>
  <inkml:trace contextRef="#ctx0" brushRef="#br0" timeOffset="141896.3642">19695 8954 0,'-25'0'0,"25"-24"16,0-1-1,0 0-15,0 0 16,0 0 0,-25 25-1,1 0 1,-1 25-16,0 0 15,0 0-15,0 0 0,25-1 16,0 1-16,0 0 16,0 0-16,25-25 0,-25 25 15,25-25-15,0 0 0,0 25 16,-1-25-16,1 0 16,-74 0-1,24 0 1,0 0-16,0 0 0,0 0 15,25 24-15,-25-24 16,50 0 0,0-24-1,0 24-15,25-25 0</inkml:trace>
  <inkml:trace contextRef="#ctx0" brushRef="#br0" timeOffset="142208.5449">19769 8979 0,'0'0'0,"25"0"0,-25-25 15,0 50 16,0 0-15,0 0-16,0 0 16,0 0-16,25-25 15,25 0 1,-26-25 0,1-25-16,-25 25 15,0 0 1,25 25-16,-25 25 31,0 25-31,-25-25 16,25 0-16,0-1 15,0 1 1,25-50 0,-25 1-1,25-1-15,-25 0 0,25 0 16,-1 0-16,1-24 0</inkml:trace>
  <inkml:trace contextRef="#ctx0" brushRef="#br0" timeOffset="143440.7617">20166 8731 0,'0'0'16,"0"-25"-1,0 50 1,0 25-16,-25-1 16,25-24-16,0 0 0,0 0 15,-24 0-15,24-1 0,0 26 16,0-25-16,0 0 0,-25 0 15,25-1-15,0-48 32,25-1-17,-25 0-15,0 0 0,49 0 16,-24 25-16,0-25 16,0 25-1,-25 25-15,0 0 16,0 0-16,-25 0 15,0-25-15,25 25 0,-25-25 16,0 24-16,50-24 31,-25-24-15,25 24-16,0-25 0,0 25 0,-1-25 16,26 25-16,-25-25 0,0 25 15,-1-25 1,1 25-16,-25 25 31,-25 0-31,25 0 16,-24 0-1,-1-25-15,50 0 32,-1-25-32,1 0 15,25 0-15,-25 0 16,-1 0-16,1 25 15,-25-24 1,25 24-16,-25 24 16,0 1-1,0 0 1,0 0 0,25-25-16,0 25 15,-1-25-15,1 25 16,0-25-16,0 0 15,-25 24 17,0-48-1,0-1-15,0 0-16,0 0 0,0 0 15,0 0 1,-25 25-16,0 0 31,25 25-15,25-25-16,-25 25 15,25-25-15,0 0 16,0 0-16,-1 0 0,1 0 16,0 0 30,-25 25-14,25-25-32,0 0 0,24 0 15,-24 0 1,0 0-16,0-25 0,-1 25 16,1-25-16,-25 50 31,0 0-16,0 0 1,25-25 15,-25-25-31,25 0 16,-25 0-16,25 25 0,-1-49 0,1 24 16,0 0-16,0-25 15,-25 26-15,49-26 0,-24 25 16,0 25-1,-25 50 1,-50-25-16,50-1 16,0 51-16,-24-50 0,24-1 15,0 1-15,0 0 16,0 25-16,0-25 0,0-1 0,0 1 16</inkml:trace>
  <inkml:trace contextRef="#ctx0" brushRef="#br0" timeOffset="143704.3641">21183 8954 0,'0'0'0,"-25"0"0,50 0 31,25 0-15,-25 0-16,-1 0 0,1 0 15,0 0-15,0-24 0,24 24 16,-24 0-16,0 0 0,0 0 15,0 0-15,-1 0 16,-24-25-16,0 50 31,0-1-31,0 1 16,-24 0-16,24 0 16,-25-25-1</inkml:trace>
  <inkml:trace contextRef="#ctx0" brushRef="#br0" timeOffset="144222.0382">21456 8855 0,'0'0'0,"25"0"47,-25 25-47,49-25 15,-24 0-15,0 25 16,0-25-16,0 0 0,-1 25 15,1-25-15,-25 24 0,25-24 16,-25 25-16,25 0 0,-25 0 16,0 0-1,25-25 17,0 0-32,-1-25 15,1 25-15,25-25 0,-25 25 16,-1-25-1,-24 50 17,0 0-32,0 0 15,25-25 1,-25 25-16,25-25 16,0 0-16,0 0 0,24-25 15,-24 0-15,0 25 16,0-25-16,-1-25 15,-24 26-15,-24 24 16,-1 0 0,0 0-16,0 0 15,0 0-15,1 49 0,24-24 16,0 0-16,0 0 16,24-25-16,26 25 0,-25-1 0,0-24 15,24 0-15,-24 0 0,0 25 16,24-25-16,-24 0 0,-25-25 15</inkml:trace>
  <inkml:trace contextRef="#ctx0" brushRef="#br0" timeOffset="146882.1046">19645 9798 0,'0'-25'16,"25"25"-1,-25-25-15,0 50 63,0 0-63,0 0 15,0-1-15,0 1 16,-25 0-16,25 0 16,0 0-16,-24-1 15,24-48 32,24 24-31,-24-50-16,25 50 0,0-50 0,-25 26 15,25-1-15,-25 0 16,25 0-16,-25 0 0,24 25 0,-24-24 16,25 24 15,-25 24-15,0 1-16,0 0 0,0 0 15,0 0-15,0-1 0,0 1 16,0 0-16,0 0 15,25-50 17,-25 0-17,25 25-15,-25-25 0,25 1 16,-1-26-16,-24 25 0,25 0 16,-25 1-16,25 24 0,0-50 15,-25 25 1,25 25-16,-25 25 15,0 0 1,0 24-16,0-24 0,0 0 16,0 0-16,0 0 0,-25-1 15,25 1-15,0 0 0,0 0 16,25 0 0,-1-25-1,-24-25-15,25 25 16,-25-25-16,0 0 15,25 25 1,-25-25-16,0 1 16,25 24-16,-25-25 15,25 50 32,-25-1-47,0 1 16,0 0-1,0 0-15,24-25 16,1 0 0,-25-25-16,25 25 0,-25-25 15,25-24-15,0 49 16,-25-25-16,0 50 31,0-1-15,-25 1-16,25 0 0,-25 0 15,25 0-15,0-1 16,25-24 15,-25-24-31,25 24 0,-25-25 16,24 25-16,-24-50 0,25 25 16,0 1-16,-25-1 15,25 0-15,-25-25 0,25 26 16,-25-1-16,0 0 0,24 25 0,-24-25 15,0 0-15,25 25 0,-25-24 16,0 48 15,0 1-15,0 0-16,0 0 0,0 24 16,0-24-16,-25 25 15,25-1-15,0-24 0,-24 0 16,24 0-16,-25 24 0,25-24 15,-25 0-15,25 0 16,50-25-16,-26-50 16</inkml:trace>
  <inkml:trace contextRef="#ctx0" brushRef="#br0" timeOffset="147071.5567">20613 9649 0,'0'0'0,"0"-25"0,24 0 16,-24 1-16,0 73 31,-24-24-31,24 0 0,0 0 16,0-1-16,-25 51 0,0-50 15,25-1-15,0 1 0,0 0 16,0 0-16,0 0 0,0-1 0,0 1 16,-25-25-1</inkml:trace>
  <inkml:trace contextRef="#ctx0" brushRef="#br0" timeOffset="147347.8334">20513 9847 0,'0'0'15,"25"0"17,25 0-32,-25-24 15,-1 24-15,1 0 0,0 0 16,0 0-16,0 0 15,-25 24 32,-25-24-31,25 25-16,0 0 0,0 0 16,-25-25-16,25 25 0,0-1 31,0-48-16</inkml:trace>
  <inkml:trace contextRef="#ctx0" brushRef="#br0" timeOffset="147848.5871">20712 9674 0,'0'0'0,"0"-25"16,25 25-1,-25 25-15,25-25 16,-25 25-16,24-25 15,1 0-15,-25 24 0,25-24 16,-25 25 0,25 0-16,-25 0 15,0 0-15,0-1 16,-25 1-16,25 0 0,-25 49 16,25-49-16,0 0 15,0 0-15,0 0 0,-25 0 16,25 49-16,-24-49 0,24 0 15,0-1-15,-25-24 0,25 25 0,-25-25 16,25 25-16,0-50 16,0-24-16,0 24 15,0 0-15,0 0 16,0-24-16,25 24 0,-25-50 16,0 26-16,49-1 0,-49 25 0,25 0 15,-25 1-15,25-26 0,-25 25 16,25 25-16,0 0 15,-1 0-15,1 0 16,0 0-16,-25 25 0,25-25 16,0 50-16,-25-26 0,0 1 15,0 0-15,-25 0 16,0-25-16,0 25 0,0-25 16,1 0-16,-1 0 15,0 0-15,0-25 16,25 0-16,25 0 15</inkml:trace>
  <inkml:trace contextRef="#ctx0" brushRef="#br0" timeOffset="148020.1813">21084 9723 0,'25'0'15,"-25"25"1,0 0-16,0 0 15,0 0-15,0-1 16,-25 26-16,25-25 0,0 0 16,0-1-16</inkml:trace>
  <inkml:trace contextRef="#ctx0" brushRef="#br0" timeOffset="148165.8029">21307 9872 0,'0'0'0,"-25"0"15,25 25 1,-24 0 0,24 0-1,0-50 1</inkml:trace>
  <inkml:trace contextRef="#ctx0" brushRef="#br0" timeOffset="148291.4745">21307 9699 0,'0'0'0,"0"-25"16,0 50 15,25-1-31,0-24 16</inkml:trace>
  <inkml:trace contextRef="#ctx0" brushRef="#br0" timeOffset="148896.4439">21580 9773 0,'0'0'0,"0"-25"16,-25 25-1,-24 0 1,24 25 0,0 0-16,0 24 15,25-24 1,25-25-1,0 0-15,0 0 16,-1 0-16,1-25 0,0 25 16,0 0-16,-25-24 0,25 24 15,-25-25-15,24 25 16,-24-25-16,-24 25 31,24 25-31,-25-25 16,25 25-16,0-1 15,25-24 1,-1 0 0,-24-24-1,25 24-15,-25 24 32,0 1-17,-25-25-15,25 25 0,0 0 16,25 0-1,0-25-15,0-25 16,0 0 0,0 0-16,-1-24 0,-24 24 0,25 0 15,0 0-15,0 0 0,0 1 16,-1-26-16,1 50 16,-25-25-16,25 25 15,-25 25-15,-25-25 16,25 25-16,-25 0 0,-24 24 15,49-24-15,-25 0 0,25 0 16,-25-1-16,25 26 0,-25-50 16,25 25-16,0 0 0,-24-1 15</inkml:trace>
  <inkml:trace contextRef="#ctx0" brushRef="#br0" timeOffset="149148.7834">21729 9823 0,'0'-25'15,"25"25"1,0 0-16,-1 0 16,1 0-16,25 0 15,-25 0-15,-1 0 0,1 0 16,0-25-16,0 25 0,0 0 16,-1 0-1,-24 25 1,0 0-1,0-1-15,0 1 16,-24 0 0</inkml:trace>
  <inkml:trace contextRef="#ctx0" brushRef="#br0" timeOffset="149292.4082">22002 9674 0,'0'25'47,"25"-1"-47,24-24 16,-24 25-16</inkml:trace>
  <inkml:trace contextRef="#ctx0" brushRef="#br0" timeOffset="149720.3021">22225 9773 0,'25'50'16,"-100"-100"-16,125 50 0,-25 74 0,-25-49 15,-25-25-15,25 25 16,-25 0-16,25 0 16,0-1-1,25-24-15,0-24 16,-25-1-16,0 0 16,25 0-16,-25 0 0,0 1 15,0-1-15,0 0 16,-25 25-16,25-25 0,-25 25 15,25 25 1,25 0 0,0-25-1,-25 25-15,24-25 0,1 0 16,0 0-16,0 0 16,0 0-16,-25-25 15,24 50 16,1-1 1,0-24-32,0 0 15,0 25-15,-1-25 0,1 0 0,0 0 16,0 0 0,-25 25-16,25-25 15,-25 25-15</inkml:trace>
  <inkml:trace contextRef="#ctx0" brushRef="#br0" timeOffset="151562.0348">22994 9922 0,'0'25'47,"-25"-1"-32,25 1-15,0 0 0,-25-25 16,1 25-16,-1-25 0,25 25 16,-25-25-16,0 0 15</inkml:trace>
  <inkml:trace contextRef="#ctx0" brushRef="#br0" timeOffset="152448.2081">23292 9500 0,'0'0'0,"-25"0"94,25 25-94,0 0 16,0 24-16,0-24 15,-25 0 1,25 0-16,0 0 16,-25-1-16,25 1 0,0 0 15,0 0-15,-25 0 0,25-1 0,0 1 16,0 0-16,0 0 0,-24 0 15,24-1-15,0 1 0,0 0 16,0 0-16,0 0 16,0-50 31,0 0-47</inkml:trace>
  <inkml:trace contextRef="#ctx0" brushRef="#br0" timeOffset="152748.4241">23217 9773 0,'25'0'47,"0"0"-32,0 0-15,-1 0 0,1 0 0,0 0 16,0-25-16,24 25 0,-24 0 16,0-25-16,0 25 0,0 0 15,-50 0 16,0 0-15</inkml:trace>
  <inkml:trace contextRef="#ctx0" brushRef="#br0" timeOffset="153020.2401">23589 9500 0,'0'25'47,"0"0"-47,0 0 0,0-1 0,0 1 16,0 0-16,-25 25 0,25-26 16,-24 26-16,24-25 0,0 0 15,0 24-15,-25 1 0,25-25 16,-25 24-16,25-24 0,0 0 15,-25 25-15,25-26 16,0-48 15</inkml:trace>
  <inkml:trace contextRef="#ctx0" brushRef="#br0" timeOffset="153352.0239">23664 10021 0,'0'0'0,"24"0"15,1-25-15,0 25 16,0-25 0,0 1-16,-1-1 0,-24 0 15,25 0-15,-25 0 16,0 1-1,-25 24-15,1 0 16,-1 0-16,25 24 16,-25-24-16,25 25 0,-25-25 0,25 50 15,0-25-15,0-1 16,0 1-16,0 0 16,0 0-16,25 0 0,0-25 15,0 25-15,-1-25 16,1 0-16,0-25 15,0 0-15</inkml:trace>
  <inkml:trace contextRef="#ctx0" brushRef="#br0" timeOffset="153575.4534">23986 9798 0,'0'25'15,"0"-1"1,25-24-16,0 50 0,-25-25 16,25 0-16,-25-1 15,24 1-15,1 0 0,-25 0 16,25-25-16,-25 25 0,25 0 16,-25-50-1</inkml:trace>
  <inkml:trace contextRef="#ctx0" brushRef="#br0" timeOffset="153747.9888">24135 9847 0,'-25'25'16,"25"0"-16,-25-25 15,1 25-15,-1 0 0,25-1 16,-25-24-16,25 25 0,-25 0 15,25 0-15,-25-25 0,25 25 16</inkml:trace>
  <inkml:trace contextRef="#ctx0" brushRef="#br0" timeOffset="154048.2049">24433 9674 0,'0'0'0,"-25"25"16,0-1-1,0 1-15,0 0 0,25 0 16,-24 0-16,24-1 0,-25 26 16,25-25-16,0 0 0,0-1 15,0 1-15,0 0 0,25 0 16,-1 0-16,1-25 0,0 0 15,0 0-15,0-25 0,24-25 16,-24 50-16,-25-49 0,25 24 16,-25 0-16,25-25 0,-25 26 15,0-1-15,0 0 0,0 0 16,-25 25-16,0-25 0,0 25 16,25-24-16</inkml:trace>
  <inkml:trace contextRef="#ctx0" brushRef="#br0" timeOffset="161976.7289">21183 5011 0,'0'0'0,"25"0"31,0-25-31,0 25 0,-1 0 16,1 0-16,0 0 16,0 0-16,0 0 0,-1 0 15,1 0 1,0 0-16,0 0 15,0 25 1,-1-25-16,-24 24 16,25-24-16,0 25 15,0-25 1,-25 25 0,25-25-1,-1 0 1,1 0-1,-25-25 1,25 25-16,0-25 0,0 25 16,0-24-16,-1 24 0,1-25 15,0 25-15,0-25 16,0 25 15,-25 25-31,0 0 16,24-1-1,1 1 1,0-25 0,0 0-16,24 0 15,-24 0 1,0-25-16,25 1 16,-26 24-16,1-25 15,0 25-15,0 0 16,-25 25 15,0-1-15,25-24-1,-1 0 1,1 0 0,0 0-1,0 0 1,-25-24-16,25 24 15,-1 0 1,1-25-16,0 25 16,0 0-1,0 0 1,-1 0 0,-24 25-16,25-25 15,0 0 1,0 24-16,0-24 31,-1 0 0,-24-24-31,25 24 0,0 0 32,0-25-32,0 25 15,0 0-15,-25-25 16,24 25-16,1 0 15,-25 25 17,0 0-17,0-1 1,25-24 0,0 0-16,0 0 15,-1 0-15,-24-24 0,25 24 16,0 0-16,0-25 0,0 0 31,-25 50 0,0 0 16,0-50 0,24 25-31,-24 25 109</inkml:trace>
  <inkml:trace contextRef="#ctx0" brushRef="#br0" timeOffset="164853.9912">19918 10170 0,'25'0'47,"0"0"-47,0 0 46,-25-25-30,24 25 15,1 0 1,0 0-1,-25 25-31,0 0 31,25-25-15,0 0 62,-1-25-78,1 25 15,0 0-15,0 0 16,-25 25 31,0 0-31,25-25 15,-1 0-31,1-25 15,0 0-15,0 25 16,0 0-16,-25-25 0,24 25 16,1-25-1,0 50 17,-25 0-32,0 0 31,25 0-31,0-25 15,-1 0 1,1-25-16,0 25 0,0-25 16,0 25-16,-1-25 15,1 25 17,-25 25-1,25-25-31,0 0 15,-25 25 1,25-25-16,0 0 16,-1 0-16,1 0 15,0 0 1,0 0 15,0 25 0,-1-25-15,1 0 0,0 0-1,-25-25 1,25 25-16,0 0 16,-1 0-1,1 0-15,0 0 31,-25 25 32,25-25-63,0 0 16,-1 0-1,1-25-15,0 25 16,0 0-16,0-25 15,-1 25 1,-24 25 0,0 0-1,0-50 48,0 0-48</inkml:trace>
  <inkml:trace contextRef="#ctx0" brushRef="#br0" timeOffset="175857.2578">21754 4415 0,'0'-25'0,"-25"25"47,0 0-31,0-24-1,0 24 1,1 0-16,-1 0 15,0-25 1,0 25-16,0 0 0,1 0 16,-1 0-16,0 0 15,0 0-15,0 0 16,1 0-16,-1 0 0,0 0 16,0 0-16,0 25 15,1-25-15,-1 0 0,0 24 16,0-24-16,0 25 15,1-25-15,24 25 0,-25-25 16,0 25 0,0 0-16,0-1 15,25 1 1,0 0-16,0 0 0,0 0 16,0 24-16,0-24 15,0 0-15,0 0 16,0-1-16,25 1 15,-25 0-15,25 0 16,-25 0-16,25 0 0,0-25 16,-25 24-16,24-24 0,1 25 15,25 0-15,-25 0 0,-1-25 0,-24 25 16,25-25-16,0 24 16,25 1-16,-26 0 0,1-25 15,0 0-15,25 25 16,-26-25-16,1 0 0,0 0 0,0 25 15,0-25-15,24 0 0</inkml:trace>
  <inkml:trace contextRef="#ctx0" brushRef="#br0" timeOffset="176123.7368">23192 5234 0,'0'0'0,"25"0"0,0 0 0,0-25 15,0 0-15,-1 25 16,1-25-16</inkml:trace>
  <inkml:trace contextRef="#ctx0" brushRef="#br0" timeOffset="176322.2207">23019 4440 0,'0'0'0,"-25"0"0,-25-25 16,26 25-16,-1 0 0,-25-25 15,-24 1-15,49 24 0</inkml:trace>
  <inkml:trace contextRef="#ctx0" brushRef="#br0" timeOffset="184198.9169">19943 10492 0,'25'0'203,"0"0"-187,-1 0 0,1 0-16,0 0 15,0 0-15,0 0 0,24 0 16,-24 0-16,0 0 0,0 0 15,-1 0-15,26 0 0,-25 0 16,0 0-16,-1 0 0,1 0 16,0 0-16,0 0 15,-25 25 32</inkml:trace>
  <inkml:trace contextRef="#ctx0" brushRef="#br0" timeOffset="184558.5816">19993 10666 0,'-25'0'15,"50"0"17,-1 0-32,1 0 15,0 0-15,0 0 0,0 0 16,-1 0-16,1 25 0,0-25 15,0 0-15,0 0 0,24 0 16,-24 0-16,0 0 0,0 0 16,-1 0-16,1 0 15,0 25-15,-50-25 32</inkml:trace>
  <inkml:trace contextRef="#ctx0" brushRef="#br0" timeOffset="184818.8467">19993 10815 0,'0'0'0,"-25"25"16,50-25 15,24 0-31,-24 0 0,0 0 15,0 0-15,-1 0 0,1 0 16,50 0-16,-51 0 0,1 0 16,25 0-16,-25 0 15,-1 0-15,26 0 0,-25 0 16,0 0-16,-25 24 31</inkml:trace>
  <inkml:trace contextRef="#ctx0" brushRef="#br0" timeOffset="185031.2936">20092 10988 0,'0'0'0,"-25"0"16,50 0-1,24 0 1,-24 0-16,0 25 15,25-25-15,-26 0 0,26 0 16,-25 0-16,0 0 0,24 0 16,-24 0-16,0 0 0,0 0 15</inkml:trace>
  <inkml:trace contextRef="#ctx0" brushRef="#br0" timeOffset="185213.8123">20067 11137 0,'0'0'0,"25"0"16,24 0 0,-24 0-16,0 0 0,0 0 15,0 0-15,-1 0 0,1 0 16,0 0-16,0 0 0</inkml:trace>
  <inkml:trace contextRef="#ctx0" brushRef="#br0" timeOffset="185413.2928">20042 11261 0,'-25'0'0,"75"0"31,-25 0-31,24 0 16,1 0-16,-25 0 0,0 0 0,-1 0 15,1 0-15,25 0 0,-25 0 16</inkml:trace>
  <inkml:trace contextRef="#ctx0" brushRef="#br0" timeOffset="185597.3314">20067 11361 0,'25'0'16,"0"0"0,-1 0-16,1 0 15,0 0-15,25 0 0,-26 0 16,1 0-16,0 0 0,0 0 15</inkml:trace>
  <inkml:trace contextRef="#ctx0" brushRef="#br0" timeOffset="185796.8966">20067 11410 0,'25'0'16,"24"0"0,-24 0-1,0 0-15,49 0 0,-49 0 16,0 25-16,0-25 0,0 0 16</inkml:trace>
  <inkml:trace contextRef="#ctx0" brushRef="#br0" timeOffset="186024.3029">19918 11559 0,'0'0'0,"50"0"0,-25 0 16,24 0-16,-24 0 0,25 0 16,-26 0-16,51 0 0,-26 25 15,-24-25-15,0 0 0</inkml:trace>
  <inkml:trace contextRef="#ctx0" brushRef="#br0" timeOffset="186206.8332">20042 11708 0,'0'0'0,"-25"0"0,50 0 31,0 0-15,0 0-16,0 0 16,-1 0-16,51 0 0,-50 25 15,-1-25-15,1 0 0,0 0 0,0 0 16</inkml:trace>
  <inkml:trace contextRef="#ctx0" brushRef="#br0" timeOffset="186351.4468">20067 11832 0,'0'0'0,"0"25"15,25-25-15,24 0 16,-24 0-16,0 0 15,0 0-15,24 0 0</inkml:trace>
  <inkml:trace contextRef="#ctx0" brushRef="#br0" timeOffset="186467.1444">20166 11931 0,'-25'0'15,"25"-25"-15,50 0 16,-50 1-16,50-1 15</inkml:trace>
  <inkml:trace contextRef="#ctx0" brushRef="#br0" timeOffset="193314.3968">19596 12179 0,'-25'0'31,"50"0"79,0 0-110,-1 0 15,1 0-15,0 0 16,0 0-16,0 0 0,-1 0 16,26 0-1,-25 0-15,0 0 0,-1 0 0,1 0 16,-50 0 62,1 0-47,-1 25-15,25 0 15,0 0-15,0-1-16,0 1 15,0 0-15,0 0 16,0 0 0,0-1-16,-25-24 0,25 25 15,0 0-15,0 0 16,0 0-16,-25-1 16,0 1-1,1 0-15,-1-25 16,25 25-16,-25-25 0,0 25 15,0-25 1,1 0-16,-1 0 16,25-25-1,0 0-15,-25 25 0,25-25 16,50 0 0,-50 1-16</inkml:trace>
  <inkml:trace contextRef="#ctx0" brushRef="#br0" timeOffset="194491.6728">19943 12402 0,'0'25'47,"-25"-25"-32,25 25-15,0 0 16,0 0 0,0-1-16,0 1 15,0 0 1,25-25-16,0 0 31,0-25-31,-1 0 16,1 1-16,-25-1 15,25 25-15,-25-25 16,0 0 0,0 50 15,0 0-16,0 0-15,0-1 16,0 1-16,0 0 16,0 0-16,0 0 15,0-1 1,25-24 0,-25-24-1,25-1-15,-1 25 16,-24-25-16,25 0 0,-25 0 15,25 1-15,-25-1 0,25 0 16,-25 0-16,25 25 16,-25-25-16,0 50 47,0 25-47,0-25 15,0-1-15,0 1 0,0 25 16,0-25-1,24-25 17,-24-25-32,0 0 0,25 0 15,-25 0-15,25 1 0,-25-1 16,25 0 0,-25 0-16,0 50 31,0 0-31,0 0 15,-25-1-15,25 1 16,0 0-16,25-25 31,0-25-15,-1 25-16,-24-25 16,25 25-16,-25-24 0,25 24 0,-25-25 15,25 25-15,-25-25 0,25 0 16,-25 50 62,0 0-62,0 0-16,0-1 15,0 1 1,0 25-16,0-25 0,0-1 0,0 1 15,0 0-15,0 0 0,0 24 16,0 1-16,0-25 0,0 0 16,0-1-16,-25 26 0,25-25 15,0 0-15,0-1 0,-25 1 16,25 0 0,0-50-1,0-24-15,0 24 16,0-25-16,0 1 15,0-1-15,25 25 0,-25-24 16,0-1-16</inkml:trace>
  <inkml:trace contextRef="#ctx0" brushRef="#br0" timeOffset="194725.0623">20464 12601 0,'0'-25'0,"0"124"0,25-248 0,-25 50 31,-25 273-31,50-373 0,-1 175 0,-24-1 16,25 25-16,0-25 15,0 25-15,0 0 16,-25 25-16,24-25 0,-24 25 15,0-1-15,0 1 16,0 0-16,0 0 16,-24-25-16,24 25 15,-25-1-15,0-24 0,25 25 16,-25-25-16,0 0 16,1 0-16,24-25 15,0 1-15,0-1 16,0 0-16,24 0 15</inkml:trace>
  <inkml:trace contextRef="#ctx0" brushRef="#br0" timeOffset="195337.1165">20811 12179 0,'-25'0'15,"25"-25"1,25 25 15,0 0-15,0 25-16,0-25 15,-1 25-15,1-25 16,0 0 0,0 0-16,-50 0 46,25 25-14,-25-25-17,25 25-15,-25-25 0,25 24 16,0 1 0,-24 0-16,24 0 15,0 0-15,0-1 16,0 1-16,0 0 15,0 0-15,0 0 16,0-1-16,0 1 16,-25-25-16,25 25 0,0 0 15,0 0-15,-25-1 16</inkml:trace>
  <inkml:trace contextRef="#ctx0" brushRef="#br0" timeOffset="195562.5267">20762 12626 0,'0'24'15,"24"-24"1,1 25-1,0-25-15,0 0 16,0 0-16,-1 0 16,1 0-1</inkml:trace>
  <inkml:trace contextRef="#ctx0" brushRef="#br0" timeOffset="197007.1392">21506 12179 0,'-25'0'0,"25"25"47,0 25-31,0-26 0,0 1-16,-25-25 0,25 25 15,0 25-15,0-26 0,0 1 16,-25 0-16,25 0 0,0 0 15,0-1-15,0 1 0,0 0 0,0 0 16,0-75 15,0 25-15,0 1-16,25-1 16,-25 0-16,25 0 0,0 0 15,-25 1-15,24-1 0,-24 0 16,25-25-16,0 26 15,0-1 1,-25 50 0,0 24-1,0-24-15,0 0 0,0 0 16,0-1-16,0 26 16,0-25-16,0 0 0,0-1 0,0 1 15,25 0-15,-25 0 16,24-25-16,-24-25 15,25 25-15,-25-25 16,25 0-16,-25 1 0,50-26 0,-50 25 16,25 0-16,-1 1 15,-24-1-15,25 25 0,-25-25 16,0 0-16,25 25 0,-25 25 16,0 25-1,-25-50-15,25 24 16,0 26-16,-25-25 0,25 0 15,0-1-15,0 1 0,0 0 16,0 0-16,0 0 16,25-25-16,0 0 15,0 0-15,0-25 0,-1 0 16,1 0-16,0-24 16,-25 24-16,25 0 15,-25 0-15,0 50 47,0 0-31,0 0-16,0-1 15,25-24 17,-1-24-17,1 24-15,0-25 0,0 0 16,-25 0-1,0 50 1,0 0 0,0 0-1,0-1-15,0 1 16,0 0 0,25-25-1,-1 0 1,1 0-1,0 0-15,-25-25 16,25 25-16,-25-25 0,0 1 16</inkml:trace>
  <inkml:trace contextRef="#ctx0" brushRef="#br0" timeOffset="197227.5628">22473 12154 0,'0'0'0,"0"-25"0,25 25 0,-25-24 15,0 48 1,-25 51 0,25-25-16,-25-26 15,25 1-15,0 25 16,-25-25-16,25 24 0,0-24 16,0 0-16,0 24 0,0-24 15,0 0-15,0 0 0</inkml:trace>
  <inkml:trace contextRef="#ctx0" brushRef="#br0" timeOffset="197555.697">22721 12154 0,'0'0'0,"0"-25"0,-25 50 31,25 0-15,0 0-16,0 0 0,-25 24 0,25-24 15,0 0-15,-24 25 16,24-26-16,0 1 0,-25 50 16,25-51-16,0 1 0,0 0 15,0 0-15,-25 24 0,25-24 16,-25-25 0,25-25-16</inkml:trace>
  <inkml:trace contextRef="#ctx0" brushRef="#br0" timeOffset="197811.0308">22523 12452 0,'-25'0'0,"25"-25"0,25 25 31,-1 0-31,1 0 16,0 0-16,25 0 16,-26 0-16,1 0 0,0 0 15,0 0-15,0 0 16,0 0-1,-1 0 1,-24 25-16,0 25 16,0-26-1,0 1-15,-24-25 0,24 25 16,0-50 0</inkml:trace>
  <inkml:trace contextRef="#ctx0" brushRef="#br0" timeOffset="197930.719">22820 12303 0,'25'0'47,"0"25"-47</inkml:trace>
  <inkml:trace contextRef="#ctx0" brushRef="#br0" timeOffset="198127.2034">22994 12402 0,'0'25'0,"0"0"16,0 0-16,-25 0 15,25-1-15,0 1 16,0 0-16,0 25 0,-25-1 16,25-24-16,-24 0 0,24 24 15,-25 1-15,25-25 0,0 0 16,0-1-16,-25-24 0,25 25 15,0-50 1,0-24-16,0 24 16</inkml:trace>
  <inkml:trace contextRef="#ctx0" brushRef="#br0" timeOffset="198327.6801">23019 12353 0,'0'0'0,"25"-50"0,-1 50 15,1 25 1,0 0-1,-25 0-15,0-1 16,25 26-16,-25-25 0,0 0 16,0-1-16,0 1 0,-25 0 15,0-25-15,0 0 16,1 0 0,-1-50-16,25 26 15,0-1-15,0-25 16</inkml:trace>
  <inkml:trace contextRef="#ctx0" brushRef="#br0" timeOffset="198511.1994">23316 12179 0,'0'0'0,"0"25"16,0 0 0,-24-25-16,24 25 15,0 24-15,0-24 0,0 0 16,0 0-16,-25-1 0,25 26 15,0-25-15,0 0 0,0-1 16,0 1-16</inkml:trace>
  <inkml:trace contextRef="#ctx0" brushRef="#br0" timeOffset="198654.8289">23391 12477 0,'0'25'31,"-25"-1"-31,25 1 0,-25-25 15,25 25-15,0 0 0,0 0 32,0-50-17</inkml:trace>
  <inkml:trace contextRef="#ctx0" brushRef="#br0" timeOffset="198784.51">23465 12229 0,'0'0'0,"0"-25"0,-25 50 32,25 0-32,0-1 15</inkml:trace>
  <inkml:trace contextRef="#ctx0" brushRef="#br0" timeOffset="199421.3441">23713 12402 0,'0'0'0,"0"-24"31,-25 24-31,1 0 16,-1 0-16,0 24 15,0-24-15,25 25 16,-49 0-16,49 0 0,-25 0 15,25-1-15,0 1 16,25-25-16,-1 0 16,26 0-16,-25 0 15,0-25-15,-1 25 0,1-24 16,0 24-16,0-25 0,0 25 16,-25-25-16,24 25 0,-24-25 15,0 50 32,-24-25-47,24 25 31,24 0-15,-24-1 0,0 1-16,25-25 15,-25 25-15,25-25 16,0 0-1,0 0 1,0-25-16,-1 0 0,1 1 0,0 24 16,-25-25-16,25-25 0,0 25 15,-1-49-15,1 49 0,0 0 16,-25 1-16,25-1 0,0-25 16,-25 25-1,-25 50 1,25 0-1,0 0-15,-25 49 0,0-49 16,0 0-16,25 24 0,-24-24 16,24 0-16,0 49 0,-25-49 15,25 0-15,0 0 0,0 0 0,-25-25 16,25 24-16</inkml:trace>
  <inkml:trace contextRef="#ctx0" brushRef="#br0" timeOffset="199678.6685">23912 12452 0,'0'0'16,"25"0"-1,24 0 1,-24 0-16,0 0 0,0 0 16,-1-25-16,26 25 0,-25 0 15,0-25-15,-1 25 0,1 0 16,-25 25-1,-25 0 1,1 0-16,24 0 16,0-1-1,0-48 17</inkml:trace>
  <inkml:trace contextRef="#ctx0" brushRef="#br0" timeOffset="199971.8993">24185 12378 0,'0'-25'15,"0"124"-15,0-223 16,0 174-16,24-75 16,1 25-1,-25 25-15,25-25 16,0 0-16,0 0 16,-1 24-16,1-24 15,-25 25 1,0 0 15,25-25-15,0 0-1,0-25 1,-25 0 46</inkml:trace>
  <inkml:trace contextRef="#ctx0" brushRef="#br0" timeOffset="201469.5961">21927 13022 0,'0'-24'0,"-24"24"16,-1 0-1,50 0 17,-1 0-17,26 0-15,-25 0 16,24 0-16,-24 24 0,25-24 15,24 0-15,-24 0 0,-1 0 16,26 0-16,-26 0 0,75 25 16,-74-25-16,24 0 0,-24 0 15,25 0-15,-26 0 0,26 0 16,-26 0-16,-24 0 0,0 0 16,-50 0-16,0 0 15,0 0-15,-24 0 0,-1 0 16,-49-25-16,49 1 15,1 24-15,-26 0 0,26 0 0,-26-25 16,-24 25-16,25 0 0,49 0 16,-25 0-16,25 0 0,1 0 15,-1 0-15,25 25 0,25-25 16,-1 0-16,26 0 16,-25 0-16,24 0 0,1 0 15,0 0-15,-1 0 0,75 0 0,-74 0 16,-1-25-16,26 25 15</inkml:trace>
  <inkml:trace contextRef="#ctx0" brushRef="#br0" timeOffset="206349.05">24061 2059 0,'0'0'0,"-25"0"0,50 0 31,24 0-31,-24 0 0,25 0 16,-1 0-16,26 0 0,98 25 16,-98-25-16,24 0 0,0 24 15,0-24-15,1 0 0,73 0 16,-98 0-16,-26 25 0,26-25 16,-51 0-16,26 0 0,-100 0 15,26 0 1,-76 0-16,51 0 0,-26 0 15,1 0-15,0 0 0,-1 0 16,-74 0-16,50 0 0,25 0 16,-26 0-16,26 0 15,-75 0-15,75 25 0,-1-25 0,51 0 16,-26 0-16,25 0 0,0 0 16,50 0-1,25 0-15,-25 0 0,99 0 16,-50 0-16,0 0 0,26 25 0,-1-25 15,99 0-15,-99 0 0,1 0 16,-26 0-16,25 0 0,-24 0 16,24 25-16,-74-25 0,-50 0 31,0 0-31,-99 0 0,50 0 0,-1-25 16,-24 25-16,0 0 0,-100-25 15,100 25-15,0 0 0,0 0 16,24 0-16,1 0 15,-25 0-15,74 0 0,0 0 0,0 0 16,100 0 0,-26 0-16,1 0 0,0 0 0,24 0 15,0 0-15,199 0 16,-174 0-16,1 0 16,-26 0-16,100 0 0,-125 0 15,1 0-15,0 0 0,-26 0 16,1 0-16,-50 0 15</inkml:trace>
  <inkml:trace contextRef="#ctx0" brushRef="#br0" timeOffset="226509.8368">19100 5333 0,'0'0'0,"-25"0"15,25-25 17,-25 25-17,25-25 1,-25 25-1,0 0 1,50 0 125,0 0-126,0 0-15,0 0 16,-1 0 0,1 0-16,0 0 15,25 25 1,-26-25-16,1 0 0,0 0 15,0 0-15,0 0 16,-1 0-16,1 0 16,0 0-16,0 0 15,0 0 1,-1 0 0,1 0-1,-25-25 32</inkml:trace>
  <inkml:trace contextRef="#ctx0" brushRef="#br0" timeOffset="226826.2001">19422 5184 0,'0'0'0,"25"0"16,0 0-1,-1 25 1,1-25 0,0 0-16,-25 25 15,25-25-15,-25 25 16,0-1-1,0 1-15,-25-25 16,25 25-16,-25 0 16,0 0-16,1-25 15,-1 24 1,0-24 0,25 25-16</inkml:trace>
  <inkml:trace contextRef="#ctx0" brushRef="#br0" timeOffset="228893.2361">19819 5184 0,'0'25'141,"0"0"-141,0 0 31,0-1-31,0 1 0,0 0 16,0 0 0,0 0-16,0-1 0,0 1 15,0 0 1,0-50 15,0 0-15,0 1-16</inkml:trace>
  <inkml:trace contextRef="#ctx0" brushRef="#br0" timeOffset="229922.0076">19794 5159 0,'25'0'63,"0"0"-47,0 0-1,-1 0-15,1 0 16,0 0-16,0 0 15,0 0-15,-1 0 0,26 0 16,-25 0-16,24 0 0,-24 0 16,0 0-16,0 0 0,49 0 0,-49 0 15,25 25-15,-26-25 0,26 0 16,24 0-16,-24 0 0,0 0 16,-1 25-16,1-25 0,0 0 15,24 0-15,-24 25 16,-26-25-16,26 0 0,-25 0 15,24 0-15,1 0 0,-25 0 16,0 0-16,-1 0 0,1 0 16,0-25-16,0 25 15,0 0-15,-1 0 0,1 0 16,0 0-16,0 0 16,-25 25-16,25-25 0,-50 25 31,0-25-16,0 0 32,25 24-31,-25-24 0,25 25-16,0 0 15,0 0 1,0 0-16,0-1 0,0 1 15,0 0-15,0 0 0,25 0 16,-25-1-16,0 1 16,0 0-16,25 0 15,-25 0-15,0-1 16,-25-24 15,0 0-15,1-24-16,-1 24 15,0 0-15,0 0 16,0-25-16,1 25 0,-26 0 0,25 0 16,0 0-16,-24 0 0,24 0 15,-49 0-15,49 0 0,-25 0 16,25 0-16,-24 0 0,-1 0 16,-24 0-16,24 0 15,25 0-15,-24 0 0,-1 0 0,0 0 16,-24 0-16,24 0 0,1 0 15,24 0-15,-25 0 0,1 0 16,24 0-16,0 0 0,0 0 16,1 0-16,24-25 15,-25 25-15,25-25 16,25 0-16</inkml:trace>
  <inkml:trace contextRef="#ctx0" brushRef="#br0" timeOffset="231864.7404">19546 5308 0,'-25'0'0,"50"0"62,0 0-46</inkml:trace>
  <inkml:trace contextRef="#ctx0" brushRef="#br0" timeOffset="232509.8556">19893 5904 0,'-24'0'16,"48"0"15,1 0-15,0 0-1,0 24-15,0-24 16,-1 0-16,1 0 16</inkml:trace>
  <inkml:trace contextRef="#ctx0" brushRef="#br0" timeOffset="232692.3228">19844 6028 0,'0'0'0,"25"0"16,-1 0-1,1 0-15,0 0 16,0 0-16,0 0 0,-1 0 16,1 0-16,0 0 0</inkml:trace>
  <inkml:trace contextRef="#ctx0" brushRef="#br0" timeOffset="232850.0345">19918 6201 0,'25'0'16,"0"0"-1,0 0 1,-1 0-16</inkml:trace>
  <inkml:trace contextRef="#ctx0" brushRef="#br0" timeOffset="232992.659">19943 6400 0,'0'24'0,"25"-24"16,0 0-1,-1 0-15,1 0 16,0 0-16</inkml:trace>
  <inkml:trace contextRef="#ctx0" brushRef="#br0" timeOffset="233146.2601">19943 6548 0,'0'0'0,"-25"0"0,50 0 31,0 0-31,0 0 0,-1 0 16,1 0-16,0 0 16,0 25-16</inkml:trace>
  <inkml:trace contextRef="#ctx0" brushRef="#br0" timeOffset="234821.334">19794 6747 0,'-25'0'31,"50"0"0,0 0-31,0 0 32,0 0-32,-1 0 15,1 0-15,0 0 16,0 0 0,-25 25-1,25-25-15,-1 0 16,1 0-16,0 0 31,-50 0 16,0 0-16,25 24 32,0 1-48,0 0 1,0 0 0,-24-25-16,24 25 0,0 0 15,0-1-15,0 1 16,-25 0-16,25 0 15,0 0 1,0-1 0,0 1-1,-25-25-15,25 25 0,-25-25 16,25 25-16,-25-25 16,1 0-1,-1 0-15,0 0 16,0 0-1,0 0-15,1 0 32,-1-25-32,0 0 31,25 0-15,25 25-1</inkml:trace>
  <inkml:trace contextRef="#ctx0" brushRef="#br0" timeOffset="235421.8603">20166 6995 0,'-25'0'15,"25"25"17,0 0-17,0-1 1,0 1-16,0 0 15,0-50 48,0 0-47,0 1-1,0-1-15,25 0 16,0 25-16,-25-25 0,25 25 15,-25-25-15,25 25 16,-1 0 0,1 0-16,0 0 15,-25 25 1,0 0 0,0 0-16,0 0 0,0-1 15,-25 1 1,25 0-16,0 0 15,0 0 1,-25-25-16,25 24 0,25-48 47,-25-1-47</inkml:trace>
  <inkml:trace contextRef="#ctx0" brushRef="#br0" timeOffset="235828.7957">20662 6871 0,'0'0'0,"0"-25"16,-25 25-1,1 0 1,-1 0 0,25 25-1,0 0 17,0 0-17,0-1-15,25 1 16,-1-25-16,-24 25 0,25 0 15,-25 0 1,0-1-16,0 1 0,0 0 16,0 0-16,-25-25 15,1 0 1,-1 0-16,0 0 0,0 0 16,0 0-16,1-25 0,24 0 15</inkml:trace>
  <inkml:trace contextRef="#ctx0" brushRef="#br0" timeOffset="236904.072">21134 6821 0,'0'25'47,"0"25"-47,0-25 16,0-1-16,0 1 0,0 0 15,0 25-15,-25-50 0,25 24 16,0 1-16,0-50 31,0-24-15,25 49-16,-25-25 0,0 0 15,0 0-15,24 1 0,1-26 0,-25 25 16,25 25-16,-25-25 0,25 0 16,0 1-1,-1 24 1,-24 24-16,0 26 15,0-25-15,0 0 0,0 0 16,0 24-16,0-24 0,-24 0 16,24 0-16,0-1 15,24-48 17,-24-1-32,25 25 0,-25-25 0,25 0 15,0-24-15,0 49 0,-25-25 16,24 0-16,1 0 15,0 0-15,-25 50 32,-25 25-17,25-25-15,0-1 0,-25-24 16,25 50-16,0-25 0,0 0 16,-24-1-16,24 1 15,24-25 1,1 0-16,0-25 15,-25 1-15,25-1 0,0 25 0,-25-25 16,0 0-16,24 0 0,1 25 16,-25-24-16,25 24 15,-50 24 17,25 1-17,-25 0-15,25 0 16,0 0-16,0-1 15,25-24 1,0 0-16,-25-24 0,25 24 16,-25-50-16,25 50 0,-1-25 15,-24 0-15,0 1 16,25 24-16,-25 24 31,0 1-15,-25 0-16,25 0 0,0 0 15,-24-1-15,24 1 16,24-25 0,1 0-16,-25-25 15,25 25-15,-25-24 0</inkml:trace>
  <inkml:trace contextRef="#ctx0" brushRef="#br0" timeOffset="237093.4051">21977 6623 0,'25'0'16,"-50"0"0,25 49-16,-25-49 0,25 25 15,-25 50-15,1-51 0,24 1 16,-25 25-16,25-25 0,0 24 16,-25 26-16,25-26 0,0-24 15,-25 25-15,25-25 0,0 24 16,0-24-16</inkml:trace>
  <inkml:trace contextRef="#ctx0" brushRef="#br0" timeOffset="237383.4938">21779 6945 0,'0'0'0,"24"0"31,1 0-16,25 0-15,-25 0 0,-1-24 16,1 24-16,0 0 0,25 0 16,-26 0-16,1 0 0,0-25 15,-25 50 17,-25-1-17,25 1-15,0 0 0,0 0 16,-25 0-16,25-1 15,0 1 1</inkml:trace>
  <inkml:trace contextRef="#ctx0" brushRef="#br0" timeOffset="237906.0239">22076 6722 0,'0'-25'0,"-25"25"16,50 0 0,0 25-16,0-25 0,0 0 15,-1 25-15,1-25 16,25 0-16,-25 0 16,-1 0-16,1 0 15,-25 25-15,0-1 16,-25 26-1,25-25-15,0 0 0,0 0 16,0-1-16,-24 51 0,24-50 16,0-1-16,0 26 0,0-25 15,-25 24-15,25 1 0,0-25 16,0 0-16,-25-1 0,25 1 16,0-50 15,0-24-31,0 24 0,0 0 15,25-24-15,-25-1 0,0 0 16,49-49-16,-49 50 0,25-1 0,0 0 16,0 1-16,-25 24 15,49-25-15,-49 25 0,25 1 16,0 24-16,0 0 16,-25 24-16,25 1 15,-25 0-15,0 0 0,0 0 0,0-1 16,-25 1-16,25 0 15,-25-25-15,0 25 0,0-25 16,1 0-16,-1 25 16,25-50-1,0 0-15</inkml:trace>
  <inkml:trace contextRef="#ctx0" brushRef="#br0" timeOffset="238089.5443">22647 6573 0,'0'25'32,"0"0"-32,-25 0 0,25-1 15,0 1-15,-25 25 0,25-25 16,0-1-16,0 1 0,0 0 16,-25 25-16,25-25 0,0-1 15</inkml:trace>
  <inkml:trace contextRef="#ctx0" brushRef="#br0" timeOffset="238225.1894">22746 6846 0,'25'0'16,"-25"25"-16,0 0 0,0 0 16,-25-25-16,25 24 0,0 1 15,-25-25-15,25 25 0</inkml:trace>
  <inkml:trace contextRef="#ctx0" brushRef="#br0" timeOffset="238374.8009">22771 6623 0,'0'-25'0,"-25"50"15,25 0 1,0-1-16,25 1 15,0-25 1,-25 25-16,49-25 0</inkml:trace>
  <inkml:trace contextRef="#ctx0" brushRef="#br0" timeOffset="238573.2207">23019 6821 0,'-25'0'46,"0"0"-46,0 0 16,1 0-16,-1 25 0,25 0 16,0 0-1,0 0 1,49-25-16,-49 24 16,25-24-16,0 0 0,0 0 0,0 0 15,49 0-15</inkml:trace>
  <inkml:trace contextRef="#ctx0" brushRef="#br0" timeOffset="238823.5661">23242 6896 0,'0'-25'16,"-74"75"-16,148-75 0,-99 0 0,0 25 16,1 0-16,-1 0 0,0 0 15,0 0-15,0 0 16,25 25-16,0 0 16,25-25-1,0 0-15,0 0 16,0 0-16,-1 24 15,1-24 1,-25 25-16,0 0 16,0 0-1,25-25 1,-25 25-16,25-25 16,0-25-16,-1-25 15</inkml:trace>
  <inkml:trace contextRef="#ctx0" brushRef="#br0" timeOffset="238992.6352">23465 6772 0,'50'-50'16,"-100"100"-16,125-125 0,-51 50 0,-24 1 16,25-1-16,-50 50 15,1 49 1,-1-49-16,0 0 16,25-1-16,-25 1 0,25 50 15,0-50-15,-25-1 0,25 1 16,0 25-16,0-25 0,0-1 15,-24 1-15,24 0 16</inkml:trace>
  <inkml:trace contextRef="#ctx0" brushRef="#br0" timeOffset="239236.9954">23316 6896 0,'0'0'0,"0"-25"15,25 25 1,0 0-1,0 0-15,0 0 16,24 0-16,-24 0 0,0 0 16,0 0-16,-1 0 0,26 0 0,-25 0 15,0 0-15,-1 0 16,-24 25 0,0 0-1,-24-1-15,24 1 16,-25 0-16,25 0 0,-25-25 15,25 25-15</inkml:trace>
  <inkml:trace contextRef="#ctx0" brushRef="#br0" timeOffset="239598.055">23589 6772 0,'0'0'0,"25"0"31,0 24-15,24 1-16,-24 0 16,0 0-16,0-25 15,24 25-15,-24 0 16,0-25-16,-25 24 0,25-24 16,-25 25-16,0 0 31,25-25-16,0 0-15,-1 0 16,1-25-16,0 25 16,0 0-16,0 0 0,24-49 15,-24 49-15,-25-25 0,25 25 0,0 0 16,-25-25-16,0 50 31,0 0-31,0-1 16</inkml:trace>
  <inkml:trace contextRef="#ctx0" brushRef="#br0" timeOffset="248766.1999">18876 7417 0,'-24'0'16,"-1"0"0,0 0-1,50 0 79,0 0-63,-1 0-31,1 0 0,0 0 16,0 0-16,0 0 0,-1 0 0,1 0 16,25 0-16,-25 0 0,-1 24 15,1-24-15,0 0 0,0 0 16,0 25-16,-25-50 47</inkml:trace>
  <inkml:trace contextRef="#ctx0" brushRef="#br0" timeOffset="248994.0264">19174 7342 0,'0'25'0,"25"-25"16,0 0-16,-1 0 0,1 0 15,0 0-15,0 0 0,24 25 16,1-25-16,-25 0 0,0 25 16,-1-1-16,-24 1 15,-24 0 1,-1-25-16,-25 25 0,25-25 15,1 25-15,-1-25 0,0 0 16,0 24-16</inkml:trace>
  <inkml:trace contextRef="#ctx0" brushRef="#br0" timeOffset="250466.6603">19794 7417 0,'-25'0'15,"1"0"1,24 24-1,0 1-15,0 0 0,0 0 16,0 0-16,0 24 16,0-24-16,-25 0 15,25 0-15,-25-1 0,25 1 32,0-50-1,25 25-16,-25-24 1,25 24-16,-1 0 16,1-25-1,0 25-15,0 0 0,0 0 16,24 0 0,-24 0-16,0 0 0,0 0 0,-1 25 15,1-25-15,25 0 16,-25 0-16,-1 0 0,26 0 15,-25 0-15,0 0 0,24 24 0,-24-24 16,0 0-16,0 0 16,24 0-16,-24 0 0,0 0 15,0 25-15,-1-25 0,1 0 16,25 0-16,-25 0 0,-1 25 16,1-25-16,0 0 0,0 0 15,0 25-15,0-25 0,-1 0 0,1 0 16,0 0-16,-25 25 0,50-25 15,-26 0-15,1 0 16,0 0-16,0 0 0,0 0 16,-1 0-16,1 0 15,0 0-15,0 0 0,0 0 16,-1 0-16,1 24 16,0-24 15,-25 25-31,25-25 15,0 0 1,-1 0 0,-24-25 46,0 1-46,0-1-1,0 0-15,0 0 16,0 0-16,0-24 16,0 24-1,0 0-15,25 0 0,-25-24 16,0 24-16,0 0 16,25 0-1,0 1 1,-25-1-1,25 0 1,-25 0 0,-25 25-1,0 0 1,0 0 0,0 0-16,1 0 15,-1 0 1,0 0-16,0 0 15,0 0-15,1 0 16,-1 0-16,0 0 16,0 25-16,0-25 0,1 0 15,-1 0-15,0 0 0,0 0 16,0 0-16,1-25 16,-1 25-16,-25 0 15,50-25-15,-25 25 0,1 0 16,-1 0-16,0 0 0,0 0 15,0 0-15,0-24 0,1 24 16,-1 0-16,0 0 16,0 0-1,-24 0-15,24 0 0,0 0 16,0 0-16,-24 24 16,24-24-16,0 0 0,0 0 15,0 0 1,1 0-16,-1 0 15,-25-24-15,25 24 16,1 0-16,-1 0 16,0 0-16,0 0 0,0 0 0,1 0 15,-1 0-15,0 0 0,0 0 16,0 0-16,1 0 16</inkml:trace>
  <inkml:trace contextRef="#ctx0" brushRef="#br0" timeOffset="250914.4875">20042 7962 0,'0'-25'15,"-25"25"-15,25-24 32,-24 24-32,48 0 31,1 0-31,0 0 15,0 24-15,0-24 16,24 25-16,-24-25 0,0 0 16,0 0-16,-25 25 15,24-25-15</inkml:trace>
  <inkml:trace contextRef="#ctx0" brushRef="#br0" timeOffset="251061.1004">20067 8062 0,'0'24'16,"25"-24"-1,0 0-15,-1 0 16,-24 25-16,25-25 0,0 0 0,-25 25 16,25-25-16</inkml:trace>
  <inkml:trace contextRef="#ctx0" brushRef="#br0" timeOffset="251202.7457">20117 8210 0,'0'25'31,"24"-25"-31,1 0 16,25 25-1,-25-25-15</inkml:trace>
  <inkml:trace contextRef="#ctx0" brushRef="#br0" timeOffset="267777.6059">18479 9699 0,'-24'0'15,"-1"0"1,25-25-16,-25 25 16,50 0 30,0 0-30,-1 0 0,1 0-16,0 0 15,0 0-15,25 0 16,-26 0-16,26 0 0,-25 0 0,24 25 16,-24-25-16,50 24 0,-51-24 15,26 0-15,-25 0 0,-25 25 16,25-25-16,-1 0 0,-48 0 31,-1 0-15,0 0-16,25-25 0,-25 25 15</inkml:trace>
  <inkml:trace contextRef="#ctx0" brushRef="#br0" timeOffset="267967.0676">18852 9624 0,'24'0'15,"1"0"1,0 0-16,-25 25 0,25-25 16,0 25-16,-1 0 0,1-1 15,-25 1 1,25 0-16,-50 0 16,-24 0-16,24-25 15,-25 24-15,25-24 0,-24 0 16,24 25-16,-25-25 0</inkml:trace>
  <inkml:trace contextRef="#ctx0" brushRef="#br0" timeOffset="280180.5405">20762 6648 0,'-25'0'32,"50"0"61,-1 0-77,1 0-16,25 0 0,-25-25 0,-1 25 16,26-25-16,0 0 0,-1 25 15,75-49-15,-74 49 0,24-25 16,1 0-16,24 0 0,74-24 15,-73 24-15,-1 0 0,0 0 16,0 0-16,25 1 0,100-26 16,-125 25-16,25 25 0,0-25 15,0 25-15,0-24 0,124-1 16,-124 25-16,0-25 0,0 25 16,0 0-16,124 0 0,-149 0 15,1-25-15,-1 25 0,-25 0 0,1 0 16,49 0-16,-50 0 0,-49 0 15,24 0-15,-24 0 0,0-25 16</inkml:trace>
  <inkml:trace contextRef="#ctx0" brushRef="#br0" timeOffset="281118.5063">25747 5730 0,'0'-25'16,"0"50"-1,0 24-15,0-24 16,0 0-16,-25 50 0,25-51 16,0 26-16,-24-25 0,24 24 15,0-24-15,-25 25 0,25-25 16,0-1-16,0 1 16,-25-25-16,0-25 15,25 1-15,0-26 16,0 25-16,0 0 15,0-24-15,25 24 0,-25-25 16,50-24-16,-26 49 0,1 0 16,0 0-16,-25 1 0,50-1 15,-26 25-15,1 0 0,0 0 16,0 0-16,0 25 0,-25-1 16,25 1-16,-25 0 0,0 0 15,-25 0-15,25 0 16,-25-25-16,0 24 0,0-24 15,-24 25-15,24-25 0,25 25 16,-25-25-16,0 0 0,0 0 16,50 0 15,0 0-15,0 25-16,0-25 0,-1 0 15,1 0-15,0 25 0,0-25 16,0 0-16,24 0 0,-24 0 15,0 0-15</inkml:trace>
  <inkml:trace contextRef="#ctx0" brushRef="#br0" timeOffset="281531.7069">26219 5655 0,'49'0'31,"-24"0"-31,0 0 16,0 0-16,49 0 0,-24 0 15,-26 25-15,1-25 0,0 0 16,0 0-16,-50 0 16,0 0-16,0 0 15,-24 25-15,24-25 16,0 0-16,0 0 15,1 0-15,-1 25 16,25 0 0,0-1-1,0 1-15,0 25 16,0-25-16,0 0 16,-25-25-16,25 24 0,0 26 0,-25-25 15,25 0-15,0-1 0,0 1 16,-25 0-16,25 0 15,25-25 1,25-25 0,-25 25-16,-1-25 15,26 0-15</inkml:trace>
  <inkml:trace contextRef="#ctx0" brushRef="#br0" timeOffset="281786.153">26814 5705 0,'-25'0'16,"25"25"-1,-25 0 1,0-1-16,25 26 0,-24-25 16,24 0-16,0 0 0,-25-1 15,25 1-15,0 0 0,0 0 0,0 0 16,0-1-16,25 1 15,-1-25-15,-24 25 0,25-25 16,0 25-16,0-25 0,24 25 16,-24-25-16,0 0 0,0 0 15,0 0-15,-1 0 0</inkml:trace>
  <inkml:trace contextRef="#ctx0" brushRef="#br0" timeOffset="282599.424">27360 5854 0,'0'0'0,"24"-25"0,1 0 16,-25 0-16,25 1 16,-25-1-16,0 0 15,25 0-15,-25 0 0,0 1 0,0-26 16,0 0-16,0 26 0,0-26 15,-25 0-15,-25-24 0,26 24 16,-1 26-16,0-1 0,-25 0 0,26 0 16,-76-24-16,51 24 15,-1 0-15,0 25 0,1-25 0,-1 0 16,-74 1-16,75 24 0,-1-25 16,0 25-16,1-25 0,-50 0 15,49 25-15,0-25 0,-24 25 16,24 0-16,1 0 0,-50 0 15,49 0-15,-24 0 0,24 0 16,0 25-16,1-25 0,-51 0 0,51 25 16,-1 0-16,1-25 15,-1 25-15,-24-1 0,24 1 16,25-25-16,-24 25 0,24 0 16,-25 0-16,1 24 0,-1-24 15,25 0-15,0 24 0,1-24 0,-26 25 16,25 24-16,0-24 0,1-1 15,24-24-15,-25 25 0,25 49 16,0-74-16,0 24 0,0 1 16,0 0-16,0-25 0,0 49 15,0-24-15,25-1 0,-25-24 0,24 25 16,1-26-16,0 51 0,0-26 16,0 1-16,-1-25 0,26 24 15,0 1-15,-1 0 0,-24-26 16,25 26-16,-1-25 15,-24 0-15,74 24 0,-49-24 0,-1 0 16,1 0-16,0-1 0,-1 1 16,50 0-16,-49 0 0,0-25 15,-1 0-15,1 25 0,24-25 16,-24 0-16,24 0 0,-24 0 16,0 0-16,-1 0 0,75 0 15,-74 0-15,24 0 0,-24 0 0,-1 0 16,51-25-16,-51 0 15,26 0-15,-51 25 0,51-25 16,-25 1-16,49-26 0,-74 25 16,24-24-16,1 24 0,-1-25 15,1-24-15,-25 24 0,0 1 0,-25 24 16,24-25-16,-24 1 0,0-1 16,0 0-16,0 26 0,-24-1 15,24 0-15,-75-25 0,50 26 16,1-1-16,-26 0 0</inkml:trace>
  <inkml:trace contextRef="#ctx0" brushRef="#br0" timeOffset="288081.1819">18430 6846 0,'25'0'0,"-1"0"141,1 0-126,0 0-15,25 0 16,-25 0-16,-1 0 0,26 0 16,-25 0-16,24 0 0,1 0 15,-25 0-15,24 0 0,-24 0 16,50 0-16,-26 0 0,-24 0 15,25 0-15,-26 0 0,-24 25 16,50-25-16,-50-25 63</inkml:trace>
  <inkml:trace contextRef="#ctx0" brushRef="#br0" timeOffset="288281.2884">19124 6747 0,'25'0'0,"0"0"16,0 0-1,0 25-15,-1-1 16,1 1-16,0 0 15,-25 0-15,0 0 16,-50 0-16,26-25 16,-1 24-16,0-24 15,-25 0-15</inkml:trace>
  <inkml:trace contextRef="#ctx0" brushRef="#br0" timeOffset="289011.7924">17289 6722 0,'0'-25'0,"-25"25"16,0 0 15,0 25-15,25 0-1,-24-25-15,24 25 0,-25-1 16,25 1 0,0 0-16,0 0 15,25 0-15,-25 0 16,24-25-1,1 0-15,0 0 0,0 0 16,0 0-16,-25-50 16,24 50-16,-24-50 0,25 50 0,-25-25 15,0 1-15,0-1 0,0 0 16,0 0-16,-25 25 0,25-25 16,-24 25-16,-1 0 15,0 0-15,0 25 16,25 0-1,0 0 1,25-25-16</inkml:trace>
  <inkml:trace contextRef="#ctx0" brushRef="#br0" timeOffset="289334.1279">17512 6722 0,'-25'0'31,"0"25"-31,1 0 16,24-1-1,0 1 1,0 0-16,24 0 16,1 0-16,0-25 15,0 0-15,0 0 16,0 0-16,-25-25 15,24 0-15,-24 0 16,0 0-16,-24 1 16,24-1-16,-25 25 15,0 0-15,25-25 16,-25 25-16,25 25 16</inkml:trace>
  <inkml:trace contextRef="#ctx0" brushRef="#br0" timeOffset="289666.3832">17835 6648 0,'0'0'15,"0"24"16,-25-24-31,25 25 16,0 0 0,-25 0-1,25 0-15,0-1 16,0 1-16,25-25 16,-25 25-16,25-25 0,-1 0 15,1 25-15,0-25 0,-25 25 16,25-25-16,0 0 0,-1 0 15,26 0-15,-25 0 16,0 0-16,-1 0 16,-24-25-16,0 0 0,0 0 15</inkml:trace>
  <inkml:trace contextRef="#ctx0" brushRef="#br0" timeOffset="289782.1318">18008 6747 0,'0'0'15,"0"25"-15,0-1 0,-25-24 0,25 25 16,0 25-16,-24 0 0,24-26 16,0 1-16,0 25 0,0-25 15</inkml:trace>
  <inkml:trace contextRef="#ctx0" brushRef="#br0" timeOffset="310680.4318">17562 7441 0,'0'-24'31,"-25"24"47,0 0-78,25 24 16,-25 1 0,25 0-1,0 0 1,0 0-16,0-1 0,0 1 16,0 0-16,25 0 15,25-25 1,-25 0-1,-1 0-15,-24-25 16,25 25-16,0-25 16,-25 0-16,0 1 0,0-1 15,0 0-15,0 0 16,-25 25-16,25-25 16,-25 25-16,25-24 0,-24 24 15,-1 0-15,0 0 16,25 24-1,0 1 1,25 0 0,0-25-1,-1 0-15</inkml:trace>
  <inkml:trace contextRef="#ctx0" brushRef="#br0" timeOffset="311001.898">17785 7466 0,'-74'25'16,"148"-50"-16,-49 25 0,-25 25 47,0 0-32,-25 0-15,25-1 16,0 1-16,0 0 16,25 0-1,0-25 1,-1 0-16,1 0 0,0-25 15,-25 0 1,25 0-16,-25 1 16,0-1-16,-25 0 15,0 25-15,0 0 16,1-25-16,-1 25 16,25 25-1,25-25 1,-25 25-16,24-25 0,1 0 15,0 0-15</inkml:trace>
  <inkml:trace contextRef="#ctx0" brushRef="#br0" timeOffset="311330.1846">18157 7441 0,'25'-24'31,"0"24"-15,-1 0-1,-24 24 17,-24-24-17,-1 25-15,0-25 16,0 0-16,0 25 0,25 0 16,0 0-1,25-1 1,0 1-16,0-25 0,-25 25 15,25-25-15,-1 25 0,1 0 16,-25-1 0,-25 1-1,1-25-15,-1 0 16,0 25-16,0-25 0,0 0 16,25 25-16</inkml:trace>
  <inkml:trace contextRef="#ctx0" brushRef="#br0" timeOffset="312642.1453">22920 9103 0,'0'0'0,"0"-24"0,-25 24 78,25 24-78,0 1 15,-25-25-15,0 25 0,0 0 16,1-25 0,-1 25-16,0-1 0,0 1 15,0 0-15,0 0 16,1 0-16,-1-1 0,25 1 16,-25-25-16,0 25 0,25 0 15,-25-25 1,25 25-16</inkml:trace>
  <inkml:trace contextRef="#ctx0" brushRef="#br0" timeOffset="312877.6338">22498 9376 0,'0'0'0,"0"-25"31,0 50-16,0 25 1,-25-50-16,25 25 16,0-1-16,-25 26 0,25-25 15,0 0-15,0-1 0,0 1 16,0 0-16,0 0 0,0 0 0,25-25 16,25 0-1,-26 0-15,1-25 16,0 25-16,0-25 0,0 25 15,-1-50-15,1 50 0</inkml:trace>
  <inkml:trace contextRef="#ctx0" brushRef="#br0" timeOffset="313518.2406">23416 9103 0,'0'-24'32,"-25"24"14,25 24-30,-25-24 0,25 25-16,-25 0 15,25 0-15,0 0 16,-25-1-16,25 1 0,0 0 16,25-25-1,0 0-15,0 0 16,0 0-16,-1 0 15,-24-25-15,50 0 0,-25 1 16,0-1-16,-25 0 16,0 0-16,0 0 0,0 1 15,0-1 1,0 0-16,0 0 16,-25 25-16,0 0 15,0 0-15,0 0 16,25 25-16,-24-25 15,24 25-15</inkml:trace>
  <inkml:trace contextRef="#ctx0" brushRef="#br0" timeOffset="313898.9039">23812 9029 0,'0'0'0,"0"25"47,-24-25-31,-1 25-16,0-1 15,25 1 1,-25 0-16,25 0 15,0 0-15,0-1 16,50 1 0,-25-25-1,-1 0-15,1-25 0,-25 1 16,25 24-16,-25-25 16,0 0-16,0 0 15,0 0-15,0 1 16,-25 24-16,0 0 15</inkml:trace>
  <inkml:trace contextRef="#ctx0" brushRef="#br0" timeOffset="314285.9505">24036 9054 0,'0'-25'0,"25"25"0,-25-25 16,24 25-16,26 0 16,-25 0-1,0 0-15,-1 0 0,1 0 16,-25 25 0,-25-25-1,1 0-15,-1 0 16,0 25-16,-25-25 15,26 25-15,24-1 32,24-24-32,1 0 15,-25 25-15,25 0 16,0-25-16,-25 25 0,25 0 16,-25-1-16,0 1 15,-25-25 1,25 25-16,-50-25 15,25 0 1,-24 0-16,24 0 16,0-25-16</inkml:trace>
  <inkml:trace contextRef="#ctx0" brushRef="#br0" timeOffset="314922.8475">24383 8905 0,'0'-25'16,"-25"25"-16,0-25 31,1 25-31,24-25 16,-25 25-16,0-24 0,0 24 15,0-25-15,1 25 16,-1 0-16,0-25 0,-49 25 0,24-25 16,25 25-16,-24 0 0,-1 0 15,0-25-15,-24 25 0,24 0 16,25 0-16,-24 0 0,24 0 16,-49 0-16,49 25 0,0-25 15,0 25-15,-24-25 0,24 25 16,-25 0-16,25-1 0,1 1 0,-1-25 15,0 25-15,0 0 16,-24 0-16,24-1 0,25 1 0,-25 0 16,0-25-16,25 50 0,-25-25 15,25-1-15,0 1 16,-24 0-16,24 25 0,0-26 16,0 1-16,0 0 0,0 0 15,24 0-15,26-1 0,-50 1 16,25 0-16,0 0 0,24 0 15,1-1-15,-1 1 0,-24 0 16,25 0-16,-1-25 0,1 25 0,49-1 16,-49-24-16,-1 0 0,1 0 15,0 0-15,24 0 0,50-24 16,-74 24-16,-1-25 0,1 25 16,0-25-16,49 0 15,-74 0-15,24 1 0,-24-1 0,0 0 16,0 0-16,-1-24 0,-24-1 15,0 25-15,0 0 0,0 1 16,0-1-16,-49-25 0,24 50 16,0 0-16,-24-25 0,24 25 15,-99 0-15</inkml:trace>
  <inkml:trace contextRef="#ctx0" brushRef="#br0" timeOffset="360525.2847">19621 12576 0,'-25'0'31,"0"0"-15,0 0-1,0 0 1,0 0-1,1 0 1,24 25-16,-25-25 16,0 0-1,0 0-15,0-25 16,1 25-16,-1-25 0,0 0 16,0 25-1,0 0-15,1-24 0,-1 24 0,0 0 16,25-25-16,-25 25 0,0 0 15,1-25-15,-1 25 0,0 0 16,0-25-16,-24 0 16,24 25-1,0-24-15,0-1 16,0 0-16,1 0 0,-1 0 16,25 1-16,-25 24 0,0-50 15,0 25-15,1 0 16,24 0-16,-25 1 15,0 24-15,25-25 0,-25 0 0,25 0 16,-25 0-16,25-24 0,0 24 16,-24 0-16,24 0 0,0 1 15,-25-51-15,25 50 0,0 1 16,-25-1-16,25 0 0,0 0 16,-25 0-16,25 1 0,-25-1 15,25 0-15,0 0 0,-25 25 16,25-49-16,0 24 0,0 0 15,0 0-15,-24 0 16,24 1-16,0-1 0,0 0 16,0 0-16,0 0 15,0 1-15,0-1 0,0 0 16,0 0-16,0 0 16,0 0-16,24 1 0,-24-1 15,0 0-15,0 0 16,0 0-16,25 1 0,-25-1 15,0 0-15,0 0 0,0 0 16,25 1-16,-25-1 0,25 0 16,0 0-16,-25 0 15,25-24-15,-1 24 16,-24 0 0,25-24-16,0 24 15,-25 0 1,25 0-16,0 25 0,-25-25 15,24 1-15,1-1 16,-25 0-16,25 25 16,-25-25-16,0 0 15,25 1-15,0 24 0,-25-25 16,24 0-16,1 25 16,-25-25-1,25 25 1,-25-25-16,25 1 15,-25-1 1,25 25-16,-25-25 16,24 25-16,-24-25 15,25 25-15,0 0 16,0-25-16,0 25 16,-25-24-1,24 24-15,1-25 16,0 25 15,-25-25-15,25 25-1,-50 0 142,0 0-157,0 0 15,25-25-15,-24 25 16,-1-25-1,0 25 1,25-25 15,25 25-15,0 0-16,-1 0 16,1 0-1,0 0 1,0 25-16,0-25 15,-1 0 1,-24 25-16,25-25 0,-25 25 16,0 0-1,-25 0 1,25-1-16,-24 1 16,-1 0-16,25 0 0,0 0 15,-25-1-15,0 26 16,25-25-16</inkml:trace>
  <inkml:trace contextRef="#ctx0" brushRef="#br0" timeOffset="365387.4995">18876 9376 0,'0'25'0,"-24"-25"31,24 25-31,-25-25 63,0 0-47,0 0-16,0 0 15,1 0-15,24-25 0,-25 25 16,0 0-16,0-25 0,-24 25 0,24-25 15,0 25-15,0 0 16,-25-24-16,26 24 16,-26 0-16,25-25 0,0 25 15,1 0-15,-26-25 0,25 25 16,0-25-16,1 25 16,24-25-16,-25 25 0,25-24 15,-25 24-15,25-25 16,-25 25-16,25-25 15,-25 25-15,25-25 16,-24 25-16,24-25 0,-25 25 16,0-24-16,0 24 15,0-25-15,1 0 16,-1 0-16,25 0 16,0 0-1,0-24-15,0 24 0,0 0 16,0 0-16,25 1 15,-25-1-15,0 0 0,0 0 16,24 25-16,-24-49 16,25 24-16,-25 0 15,0 0-15,0-24 16,25 49-16,-25-25 0,0 0 0,0 0 16,0 0-16,0 1 0,25-1 15,-25 0-15,0 0 16,25 0-16,-25 1 0,24-1 15,-24 0-15,25 25 16,0-50-16,0 26 0,-25-1 16,25 25-16,-1-25 15,1 0-15,-25 0 0,25 1 16,0-1-16,0 0 16,-1 25-16,-24-25 15,25 25-15,0-25 0,0 25 0,0-25 16,-1 25-16,1-24 0,0 24 15,0-25-15,0 0 16,0 25-16,-1-25 0,1 25 0,0 0 16,25-25-16,-26 1 15,1 24-15,0 0 0,0-25 16,0 25-16,-1-25 0,1 25 16,0 0-16,0-25 0,0 25 15,-1-25-15,1 25 0,0 0 16,0 0-1,-25-24-15,25 24 16,-50 0 47,0 0-48,25 24-15,-25-24 0</inkml:trace>
  <inkml:trace contextRef="#ctx0" brushRef="#br0" timeOffset="365608.0172">18926 7665 0,'50'24'15,"-100"-73"-15,50 74 0,25-50 16,-25 0-16,25 25 16,-1 0-16,1 0 15,0 0-15,0 0 16,-25 25-16,25-25 15,-1 0-15,-24 25 16,0-1-16,0 26 16,-24-50-16,24 25 15,-25 0-15,0-1 16,0 26-16,0-50 0,1 25 16,24 0-16</inkml:trace>
  <inkml:trace contextRef="#ctx0" brushRef="#br0" timeOffset="373247.1072">19918 7466 0,'25'0'110,"0"0"-95,0 0 1,-1 0 0,1 0-16,0 0 15,0 0-15,0 0 0,-1 0 16,-24 25-16,25-25 0,25 0 15,-25 0-15,-1 0 16,1 0 0,0 0-16,-50 0 31,0 0 0,1 0-31</inkml:trace>
  <inkml:trace contextRef="#ctx0" brushRef="#br0" timeOffset="373555.4423">20464 7590 0,'0'0'0,"25"0"15,-1 0 17,1 0-1,0 0-15,0 0-16,0 0 15,-1 0-15,1 0 16,0 0-16,0 0 15,0 0-15</inkml:trace>
  <inkml:trace contextRef="#ctx0" brushRef="#br0" timeOffset="373840.8192">20315 7615 0,'25'0'31,"0"0"-16,-1 0 1,1-25-16,0 25 16,0 0-16,0 0 0,-1 0 15,26 0-15,-25 0 0,0 0 16</inkml:trace>
  <inkml:trace contextRef="#ctx0" brushRef="#br0" timeOffset="374120.904">20017 7516 0,'0'0'0,"25"0"47,0 0-31,0 0-1,0 0-15,-1 0 0,1 0 16,0 0-16,0 0 16,24 25-16,-24-25 15</inkml:trace>
  <inkml:trace contextRef="#ctx0" brushRef="#br0" timeOffset="374312.5327">20365 7590 0,'0'0'15,"24"0"-15,26 0 0,-25 0 16,0 0-16,-1 0 0,1 0 0,0 0 16,0 0-16</inkml:trace>
  <inkml:trace contextRef="#ctx0" brushRef="#br0" timeOffset="374475.9641">20662 7615 0,'0'0'0,"25"0"0,0 0 0,0 0 16,0 0-16,-1 0 15,1 0-15</inkml:trace>
  <inkml:trace contextRef="#ctx0" brushRef="#br0" timeOffset="374595.7015">20861 7640 0,'0'0'16,"25"0"-16,-1 0 16,1 0-1,0 0-15,0 0 16</inkml:trace>
  <inkml:trace contextRef="#ctx0" brushRef="#br0" timeOffset="380663.654">26219 6573 0,'-25'-25'32,"50"25"-1,24 25-31,1-25 15,-25 25-15,24-25 0,-24 25 16,25-25-16,-1 0 0,50 25 16,-49-25-16,0 0 0,-1 24 15,1-24-15,-25 0 0,24 25 16,-24-25-16,0 0 0,-75 0 16,1 0-16,24 0 15,-25 0-15,-24 0 0,24 0 16,-99-25-16,100 25 0,-26 0 15,26 0-15,-1 0 0,25 0 16,-24 0-16,24 0 0,50 0 31,0 0-31,-1 0 0,1 0 16,0 0-16,25 0 0,24 25 16,-49-25-16,24 25 0,1-25 15,-25 0-15,24 0 0,1 25 16,-25 0-16,0-25 0,-1 0 0,1 0 15,-25 24-15</inkml:trace>
  <inkml:trace contextRef="#ctx0" brushRef="#br0" timeOffset="394319.5071">19100 12700 0,'-25'0'15,"25"-25"1,-25 25 0,0 0 15,0 0-15,25 25-16,-24-25 0,-1 0 15,0 25-15,0 0 16,0-25-16,1 0 0,-26 24 0,25-24 15,-24 25-15,24-25 16,-25 0-16,1 25 0,-1-25 0,25 25 16,-25-25-16,26 25 15,-26-25-15,25 0 0,0 0 0,1 24 16,24-48 15,24-1-15,-24 0-16,25 25 15,-25-25 1,-25 25 0,1 0-16,-1 25 15,0 0 1,0-25-16,0 49 0,1-49 16,-1 25-16,25 0 0,-25 0 15,25 0-15,0-1 0,50-24 16,-50 25-16,24-25 0,26 25 15,0-25-15,-1 0 0,-24 25 16,25-25-16,-26 0 0,51 0 16</inkml:trace>
  <inkml:trace contextRef="#ctx0" brushRef="#br0" timeOffset="395015.3627">15850 12700 0,'-25'0'0,"1"0"16,24-25 0,24 25-1,26 0-15,-25 0 16,0 0-16,-1 0 0,1 0 16,0 0-16,25 0 0,-26 0 15,1 0-15,0 0 16,-50 0 15,0 0-15,1 25-1,24 0-15,0 0 16,0 24-16,0-24 16,-25 0-16,25 0 0,0-1 15,0 26-15,-25 0 16,25-26-16,-25 26 0,25-25 0,-25 0 15,25-1-15,-49 26 0,49-25 16,-25-25-16,0 25 0,0-25 16,-24 0-16,24 0 15,0 0-15,0-25 16,25 0-16,0 0 16,0 0-16,25 25 0,0-49 15,0 49-15</inkml:trace>
  <inkml:trace contextRef="#ctx0" brushRef="#br0" timeOffset="395864.2554">16123 13072 0,'0'0'0,"0"25"31,-25 0-16,25-1 1,0 1 0,25-25-1,0 0 1,0-25-16,-1 1 16,-24-1-1,25 25-15,-50 0 47,25 25-47,0-1 16,0 1-16,25-25 31,-25-25-15,25 25-1,0-24-15,0-1 0,-1 0 16,-24 50 31,0 0-32,0-1 1,25-24 0,0 0-16,-25 25 0,25-25 15,0 0 1,-25-25-1,25 25-15,-25-24 16,24 24 0,-24-25-16,0 0 15,25 25 1,-25-25-16,25 25 16,-25-25 15,25 25-31,-25 25 31,0 0-15,0 0-16,0 0 15,0-1-15,0 1 0,-25 25 16,25-25-16,0 0 0,0 24 16,0-24-16,0 25 0,-25 24 15,25-24-15,0-1 0,-25 1 16,25-1-16,0 51 0,-24-51 15,24-24-15,0 25 0,0-26 16,-25 1-16,25 0 0,0 0 0,0-50 31,0 0-31,0 0 0,0-24 16,0 24-16,0-25 0</inkml:trace>
  <inkml:trace contextRef="#ctx0" brushRef="#br0" timeOffset="396096.8736">16644 12998 0,'0'0'0,"25"-25"0,0 25 15,-25 25 1,24-1-16,-24 1 0,0 0 16,0 0-16,25-25 0,-25 49 15,0-24-15,-25-25 0,25 25 16,-24 0-16,-26 0 15,25-25-15,0 0 0,1 0 16,-1-25-16,0-25 16,25 25-16,0 1 15,0-1-15,25-25 0</inkml:trace>
  <inkml:trace contextRef="#ctx0" brushRef="#br0" timeOffset="398058.5494">15528 12824 0,'0'0'0,"-25"0"0,25-25 0,-25 25 15,25-25-15,-25 25 0,1-24 16,-1-1-16,0 25 0,0-25 16,25 0-16,-25 0 0,0 1 0,25-26 15,-24 25-15,24 0 0,-25-24 16,25-50-16,-25 49 0,25 0 15,0-24-15,0 24 0,-25-99 16,25 75-16,-25 0 0,25-1 16,0 1-16,0-1 0,0-73 15,0 73-15,0 1 0,25-1 16,-25 1-16,0-1 0,25-49 16,0 50-16,0 0 0,-1-1 15,1 1-15,25-1 0,24-49 0,-49 50 16,25 0-16,-25 24 0,-1-24 15,51-50-15,-50 74 0,-1-25 16,1 1-16,0 0 0,0-1 16,49-74-16,-49 75 0,25-25 15,-26 24-15,26 1 0,0 0 16,49-50-16,-50 49 0,1 1 16,0 24-16,24-24 0,25-50 0,-49 74 15,0-24-15,-1 24 16,1 25-16,-25-24 0,49-1 15,-49 0-15,24 26 0,-24-1 0,0 0 16,25 0-16,-1-24 0,1 24 16,-25 25-16,-1-25 0,1 25 15,25-25-15,-25 25 16,-25 25 0,-50-25-16,25 0 15,25 25-15,-49-25 16,24 25-16,0-25 0,0 0 15,0 24-15,1-24 16</inkml:trace>
  <inkml:trace contextRef="#ctx0" brushRef="#br0" timeOffset="398232.1518">16619 8186 0,'50'-25'16,"-1"25"-16,-24 0 15,50-25-15,-26 25 0,1 0 16,-1 0-16,1 0 0,24 0 16,-24 0-16,-25 50 0,-25-26 15,0 26-15,0-25 0,-50 74 16,1-49-16,-1 24 0</inkml:trace>
  <inkml:trace contextRef="#ctx0" brushRef="#br0" timeOffset="410022.2406">18976 8558 0,'0'-25'16,"24"25"15,1-25-31,0 25 31,0 0-31,0 0 16,-25-25-1,-25 25 17,25 25-32,0 0 15,-25 0 1,25-1-16,0 1 0,0 0 15,0 0-15,-25 0 0,25-1 16,-25 1 0,1-25-1,-1 0 1,25-25 0,-25 25-16,25-24 15,0-1-15</inkml:trace>
  <inkml:trace contextRef="#ctx0" brushRef="#br0" timeOffset="410353.9166">19199 8607 0,'0'25'15,"-25"0"1,25 0-1,0-1 1,25-24 0,0-24-16,-25-1 15,0-25-15,24 50 16,1-25 0,-25 50 15,0 0-31,-25 0 15,25 0-15,0-1 16,25-24 0,0 0-1,-25-24-15,25 24 0</inkml:trace>
  <inkml:trace contextRef="#ctx0" brushRef="#br0" timeOffset="410587.8367">19472 8508 0,'0'0'0,"0"-25"31,-25 25-15,0 0-16,25 25 15,-25 49 1,25-49 0,0 0-16,25-25 0,-25 25 0,25-25 15,-25 25-15,25-25 16,-25 24-16,-25-24 31,0 0-15</inkml:trace>
  <inkml:trace contextRef="#ctx0" brushRef="#br0" timeOffset="415973.2931">17214 13022 0,'-24'0'0,"-1"25"32,25 0-17,0 0 1,0 0 0,-25-25-1,25 24-15,0 1 0,0 0 16,0 0-16,0 0 15,0 0-15,0-1 16,25-24-16,0 0 16,-1 0-16,-24-24 0,25 24 15,-25-25-15,25 25 0,-25-50 16,0 25-16,25 0 16,-25 1-16,0-1 0,0 0 15,0 0-15,-25 25 16,0-25-16,0 25 15,1 0-15,24 25 16,-25 0-16,25 0 31,0 0-31</inkml:trace>
  <inkml:trace contextRef="#ctx0" brushRef="#br0" timeOffset="416282.5508">17462 13072 0,'-24'25'31,"-1"0"-31,25-1 16,0 1-16,-25 0 16,25 0-16,0 0 0,0 0 15,0-1-15,25-24 16,0 0-1,-1 0 1,-24-24-16,0-1 16,25 0-16,-25 0 0,0 0 15,0 0-15,0 1 16,-25 24-16,25-25 0,-24 25 16</inkml:trace>
  <inkml:trace contextRef="#ctx0" brushRef="#br0" timeOffset="416603.1548">17587 13072 0,'49'0'15,"-198"25"-15,323-75 0,-248 75 0,173-50 16,-99 0-16,25 25 0,-1 0 16,-48 0 15,24 25-31,-25-25 0,0 0 15,0 25-15,0-25 0,1 25 16,24 0 0,0-1-16,24 1 15,1 0 1,0 0-16,0 0 0,0 0 16,-25-1-1,24 1-15,-24 0 0,0 0 16,-24-25-16,-1 25 0,0-25 15,0 0-15,0 0 16,1 0-16,-1 0 16,0 0-16,0-25 15</inkml:trace>
  <inkml:trace contextRef="#ctx0" brushRef="#br0" timeOffset="447320.2724">17462 8359 0,'0'0'0,"0"25"0,-24-25 0,24 25 47,0 0-31,0-1-1,0 1 1,24-25-16,1 25 16,0-25-16,0 0 15,0 0 1,-25-25-16,0-24 15,0 24 1,0 0 0,-25 0-16,0 25 15,0 0-15,0 0 16,25 25 0,0 0-16,0 0 15,0-1 1,25-24-16,0 0 15</inkml:trace>
  <inkml:trace contextRef="#ctx0" brushRef="#br0" timeOffset="447634.4822">17686 8458 0,'0'25'62,"0"0"-62,0 0 16,25-25 15,-1-25-31,-24 0 31,25 0-31,-25 1 16,-25 24-1,1 0 1,24 24 15,24-24-15,1 0-16</inkml:trace>
  <inkml:trace contextRef="#ctx0" brushRef="#br0" timeOffset="447917.8597">17884 8409 0,'-49'25'16,"98"-50"-16,-74 25 31,25 25-15,-24-25 0,24 24-16,0 1 15,24-25 1,1 0-16,0 0 15,0 0-15,-25-25 16,25 25-16,-25-24 16,0-1-1,-25 25 1,0 0 15</inkml:trace>
  <inkml:trace contextRef="#ctx0" brushRef="#br0" timeOffset="448343.6946">17983 8359 0,'0'25'16,"0"0"-16,-24-25 15,24 49-15,0-24 16,-25 0-16,25 0 16,0 0-16,0-50 31,25 25-31,-25-25 0,0 0 15,0 0-15,24 1 0,1-26 16,-25 25-16,25 0 0,-25 1 16,0-1-16,25 0 0,-25 0 15,25 25 1,-25 25-16,0 0 16,0 0-16,0 24 15,0-24-15,24 25 0,-24-26 0,0 1 16,0 25-16,0-25 0,25-1 15,-25 1-15,0 0 0,0 0 16</inkml:trace>
  <inkml:trace contextRef="#ctx0" brushRef="#br0" timeOffset="448444.4461">18058 8508 0,'0'-25'31,"49"174"-31,-98-273 0,74 99 16,24 25-16,-24 0 15,0 0-15,0 0 0</inkml:trace>
  <inkml:trace contextRef="#ctx0" brushRef="#br0" timeOffset="477711.8502">18008 6474 0,'0'0'0,"0"-25"0,0 0 16,0 1 0,0-1-1,-25 74 16,1-24-15,-1 0-16,0 0 0,0 0 16,-24-1-16,24 26 0,-74 24 0,49-24 15,0-25-15,1 24 16,-1 1-16,-49 25 0,74-51 16,-25 1-16,26 25 0,-1-25 0,0-25 15,0 49-15,0-49 0,25-25 31,0 1-31</inkml:trace>
  <inkml:trace contextRef="#ctx0" brushRef="#br0" timeOffset="477876.4931">17289 6573 0,'0'0'0,"0"-25"16,25 1-1,-1 48 1,1 26-16,0-25 0,0 0 15,0-1-15,-1 1 0,26 25 16,25-1-16,-26 1 0,-24-25 16,25 25-16,-1-1 0,1-24 15</inkml:trace>
  <inkml:trace contextRef="#ctx0" brushRef="#br0" timeOffset="478295.363">18033 7417 0,'0'0'15,"0"-25"-15,0 0 0,0 0 16,-25 0-16,-24 50 31,24 25-31,0-25 16,-25-1-16,26 26 0,-26 0 0,-49 49 15,49-50-15,1-24 0,24 25 16,-25-1-16,0 1 16,50-25-16,-24-25 0</inkml:trace>
  <inkml:trace contextRef="#ctx0" brushRef="#br0" timeOffset="478428.5907">17562 7417 0,'0'0'0,"25"24"15,-1-24-15,-24 25 0,25 25 16,25-1-16,-1 1 0,-24 0 16,25-26-16,-1 26 0,1 0 15,49 24-15</inkml:trace>
  <inkml:trace contextRef="#ctx0" brushRef="#br0" timeOffset="504429.5378">22572 7392 0,'0'0'0,"-25"-25"16,1 0-16,24 0 16,0 1-1,0-1 1,24 25 62,1 0-78,0 0 16,0 0-16,24 0 0,-24 0 15,0-25-15,25 25 0,-1 0 16,-24 0-16,0 0 0,0 0 16,0 0-16,-1 0 15,-73 0 1,-26 0-1,51 25-15,-1-25 0,-25 25 0,25-25 16,-24 0-16,24 24 0,0-24 16,50 0-1,24 0 1,-24 0-16,0-24 0,25 24 16,24 0-16,-49-25 0</inkml:trace>
  <inkml:trace contextRef="#ctx0" brushRef="#br0" timeOffset="510528.0244">10939 10319 0,'0'0'0,"0"-25"0,25 25 0,-25-25 0,24 0 15,-24 1-15,0-1 16,25 25 0,-25-25-16,25 25 0,-25-25 15,0 50 63,0 0-78,-25-25 0,25 25 0,0-1 16,-25 1-16,25 50 0,-24-26 16,-1 1-16,25-1 0,-25 1 15,0 49-15,25-74 0,-25 25 16,25-26-16,0 1 0,-24 0 16,24 0-16,0-50 31,24 0-31,-24-24 15,0 24-15,25-25 0,0-24 16,-25 24-16,0 1 0,25-1 16,-25 0-16,25 1 0,-1-26 15,-24 26-15,25 24 0,-25 0 0,25 0 16,0 25 0,-25 25-16,0 0 15,25 0-15,-25 24 0,24 1 16,-24-25-16,25 24 0,-25-24 15,25 50-15,-25-26 0,0 1 0,0-25 16,0 24-16,0-24 0,0 25 16,0-26-16,-25 1 0,25 0 15,0 0-15</inkml:trace>
  <inkml:trace contextRef="#ctx0" brushRef="#br0" timeOffset="510647.7669">10914 10666 0,'0'0'0,"-25"-25"0,50 25 32,25 0-32,-26 0 15,26 0-15</inkml:trace>
  <inkml:trace contextRef="#ctx0" brushRef="#br0" timeOffset="510880.2615">11435 10765 0,'0'25'16,"0"0"-1,0 0-15,0-1 0,0 1 16,0 0-16,0 0 0,0 24 16,0-24-16</inkml:trace>
  <inkml:trace contextRef="#ctx0" brushRef="#br0" timeOffset="512434.7">10988 11559 0,'0'-25'0,"0"50"31,0 0-31,0 0 16,0 24-16,0-24 0,0 0 15,0 0-15,0-1 0,0 1 16,0 50-16,0-51 0,0 1 15,0 0-15,0-50 32,0-24-32,0 24 15,0 0-15,0-25 16,0 26-16,0-26 0,0-24 16,0 49-16,0 0 0,0 0 15,25 0-15,0 1 16,0 24-16,0 0 0,24 24 15,-24 1 1,-25 0-16,25 25 16,-25-26-16,0 1 0,0 0 15,-25 0-15,25 0 0,-50-1 0,26 1 16,-1-25 0,25 25-16,25-25 31,49-25-31,-49 25 15,0 0-15,0 0 0,-1 0 16,26 25-16,-50 0 0,25 0 16,-25-1-16,0 1 15,0 0-15,-25 49 0,-25-49 0,26 0 16,-1 25-16,0-26 0,0 26 16,0-50-16,0 25 0</inkml:trace>
  <inkml:trace contextRef="#ctx0" brushRef="#br0" timeOffset="512753.9994">11286 12551 0,'0'0'0,"-25"0"16,-24 25-16,24 0 0,0 0 15,0-1-15,0 1 0,1 0 16,-1 49-16,25-49 0,0 0 15,0 0-15,0 24 0,49-24 16,26 0-16,-1-25 16</inkml:trace>
  <inkml:trace contextRef="#ctx0" brushRef="#br0" timeOffset="513150.1379">11782 11906 0,'0'0'0,"25"0"0,-25 25 16,0 25 0,-25-26-16,25 1 0,-25 0 15,1 25-15,24-26 0</inkml:trace>
  <inkml:trace contextRef="#ctx0" brushRef="#br0" timeOffset="514036.2498">11956 9872 0,'0'0'15,"0"-25"-15,0 50 16,0 0 0,0 0-16,0 49 0,25-24 15,-25 0-15,0-1 0,0 1 0,0-1 16,0 51-16,0-51 0,0-24 15,0 0-15,0 0 0,-25-25 32,25-25-32,0 0 0,-25-25 15,25-24-15,0 24 0,0 1 0,0-1 16,0 1-16,0-1 0,25-25 16,0 26-16,-1 24 0,1 25 15,0-25-15,0 25 0,24 0 16,-24 25-16,-25 0 0,25 0 15,0-1-15,-25 51 0,0-25 16,0-26-16,-25 26 0,25 0 0,-25-1 16,-24 26-16,49-51 0,-25 1 15,0 0-15,25 0 0,-25 0 16,25-1 0,50-24-1,-25 0-15,-1-24 0,1 24 16,0-25-16,0 25 0,49-25 15,-49 0-15,0 25 0,0-25 16,0 1-16,24-1 0,-49 0 16,25 0-16,-25 0 0,25 25 15,-25-24-15,0-26 0,0 25 16,-25 25 0,0 0-16,25 25 15,-25-25-15,25 25 0,-24 0 16,24 24-16,-25-24 0,25 0 15,0 0-15,0-1 0,25 1 16,24-25-16,-24 25 0,0-25 16,0 0-16,24 0 0,-24 0 15,0 0-15,0 0 0,-1-25 16</inkml:trace>
  <inkml:trace contextRef="#ctx0" brushRef="#br0" timeOffset="514341.5844">13097 10046 0,'0'0'0,"-25"25"16,-25-25-16,50 25 16,-24-1-16,-1 1 0,0 0 15,-25 25-15,50-1 0,0-24 16,0 0-16,0 0 0,25 49 16,0-74-16,0 25 0,0 0 15,-1-25-15,26 0 0,24 0 16,-49-25-16,25 25 0</inkml:trace>
  <inkml:trace contextRef="#ctx0" brushRef="#br0" timeOffset="515053.894">13717 9823 0,'0'0'0,"-25"0"0,0 0 16,1 24 0,-1 1-16,25 0 0,0 0 0,0 0 15,0 24-15,25 1 0,-25-25 16,24 24-16,1-49 16,25 25-16,-25 0 0,49-25 0,-24 0 15,-1 0-15,1-25 0,-25 0 16,49-49-16,-49 24 0,0 25 15,-1-24-15,-24-1 0,0 25 16,0-49-16,-49 24 0,24 26 16,0-1-16,0 25 0,1-25 15,-26 25-15,25 25 0,0 0 16,1 24-16,24-24 0,-25 49 16</inkml:trace>
  <inkml:trace contextRef="#ctx0" brushRef="#br0" timeOffset="515594.2978">12700 11559 0,'0'0'0,"-50"-50"0,26 26 16,-1-1-16,0 25 16,0 0-16,25 25 15,0-1-15,0 1 16,-25 25-16,25-1 0,-24-24 15,24 25-15,0-1 0,-25-24 16,25 25-16,0-25 0,0-1 0,0-48 31,25-1-31,-25-25 0,24 25 16,1-24-16,0-50 16,0 49-16,0 25 0,-1-24 0,1-1 15,0 25-15,25 0 0,-26 1 16,1 24-16,0 0 0,0 49 15,0-24-15,-25 25 0,24-1 16,-24-24-16,0 25 0,0-1 16,-49 26-16,24-51 0,0 26 15,0-25-15,1 0 0,-1-1 0,-25 1 16,25-25-16,1 0 0,-1 0 16,25-25-16,0 1 15,25-1-15,-1 25 16,1-25-16,25 0 0</inkml:trace>
  <inkml:trace contextRef="#ctx0" brushRef="#br0" timeOffset="515826.7922">13022 11757 0,'50'0'0,"-298"25"0,446-50 16,-123 25 0,-75-24-16,0-1 0,0 0 15,25 25-15,-25-25 0,0 0 16,0 1-16,-25 24 15,0 0-15,0 0 16,0 24 0,1-24-16,24 50 0,-25-25 15,25 0-15,0-1 0,0 1 0,0 0 16,25 0-16,-1 0 0,1-25 16,0 24-16,25-24 0,-26 0 15,1 0-15,50 0 0</inkml:trace>
  <inkml:trace contextRef="#ctx0" brushRef="#br0" timeOffset="516241.416">13717 11410 0,'0'-25'0,"25"-24"16,-25 24-16,0 0 15,-25 50 1,25 0-1,-25 24-15,25-24 0,0 25 16,-25-25-16,25 24 0,0-24 16,0 49-16,-24-49 15,24 25-15,0-25 0,0-1 16,0 1-16,24 25 0,1-50 16,0 25-16,0-25 0,0 0 0,24-25 15,-24 0-15,0 0 0,0 0 16,-1 1-16,1-1 0,0 0 15,-25 0-15,0 0 16</inkml:trace>
  <inkml:trace contextRef="#ctx0" brushRef="#br0" timeOffset="516738.4681">14213 11361 0,'-25'0'15,"0"0"-15,25 24 16,-24-24-16,24 50 15,0-25-15,0 0 0,0 24 0,0-24 16,0 0-16,24 24 16,26-24-16,-25 0 15,0-25-15,-1 0 0,26-50 16,-25 26-16,0-1 0,0 0 16,-25 0-16,0-49 0,0 24 0,0 25 15,-25 1-15,0-1 16,0 25-16,-49-25 0,49 25 15,0 25-15,-25 0 0,26-1 0,-51 51 16</inkml:trace>
  <inkml:trace contextRef="#ctx0" brushRef="#br0" timeOffset="517269.2053">12576 12675 0,'0'0'0,"0"-25"0,-25 25 16,25 25 0,0 0-16,0 0 0,0 0 15,-25-1-15,25 51 0,-24-50 16,24-1-16,0 1 0,0 0 16,-25 0-16,25 0 0,0-75 31,25 0-31,-25 26 0,24-26 0,1 25 15,0-24-15,0-1 0,49-24 16,-49 49-16,0 0 16,24 0-16,-24 0 0,50 25 15,-51 50-15,1-25 16,-25 0-16,0-1 0,0 51 0,-49-26 16,24-24-16,0 25 15,0-25-15,-99 74 0,99-74 16,-24-25-16,24 24 0,0-24 15,0 0-15,25-24 16,25 24 0,25-25-16,-25 25 0</inkml:trace>
  <inkml:trace contextRef="#ctx0" brushRef="#br0" timeOffset="517533.6311">12948 13047 0,'25'0'15,"0"-25"1,-1 1-16,1-1 16,-25 0-16,25 0 15,0-24-15,-25 24 16,0 0-16,0 0 0,-25 25 16,0 0-1,0 25-15,1 0 16,24 0-16,-25-1 0,25 1 15,0 25-15,0-25 16,0-1-16,25 1 0,-1 0 16,26-25-16,-25 0 15,0 0-15,-1 0 0</inkml:trace>
  <inkml:trace contextRef="#ctx0" brushRef="#br0" timeOffset="517745.1717">13568 12774 0,'0'0'0,"-25"0"15,1 0-15,-1 0 0,0 0 16,0 25-16,0-25 0,25 25 16,-24 0-16,24 24 0,0-24 15,0 0-15,24 0 16,1 0-16,0-25 0,0 24 15,0-24-15,-1 0 0,26 0 16</inkml:trace>
  <inkml:trace contextRef="#ctx0" brushRef="#br0" timeOffset="518080.4485">14114 12452 0,'0'0'0,"0"-25"16,0 50 0,-25 25-1,25-26-15,0 1 0,-25 0 16,25 0-16,0 0 0,0 49 15,0-49-15,0 0 0,25-1 16,25 1-16,-26-25 16,1 0-16,0-25 15,0 25-15,0-49 0,-25-1 16,0 25-16,0-24 0,0 24 16,-25 0-16,-25-24 0,1 24 0,-1 0 15,0 25-15,1 0 0</inkml:trace>
  <inkml:trace contextRef="#ctx0" brushRef="#br0" timeOffset="518521.6473">11931 13146 0,'-25'25'15,"0"0"1,25 0-16,-24 0 0,24 0 16,0-1-16,-25 26 15</inkml:trace>
  <inkml:trace contextRef="#ctx0" brushRef="#br0" timeOffset="524435.7091">20886 9351 0,'0'-24'15,"-25"24"32,25 24-31,0 1 15,0 0-15,-25-25-1,25 25-15,0 0 0,-25 24 16,0-24-16,25 0 0,-24 0 0,-1-1 15,25 1-15,-25 50 0,25-51 16,0 1-16,-25-25 0,25 25 16,0 0-1,0-50 1,0 0-16,0 0 16,25 1-16</inkml:trace>
  <inkml:trace contextRef="#ctx0" brushRef="#br0" timeOffset="524622.3002">20910 9277 0,'0'0'0,"0"-25"0,25 25 15,-25 25-15,0 0 16,0 0-16,0-1 16,0 1-16,0 50 0,0-51 15,0 1-15,0 0 0,0 25 16,0-1-16,25-24 0,-25 0 15,0 0-15,0-1 0</inkml:trace>
  <inkml:trace contextRef="#ctx0" brushRef="#br0" timeOffset="524764.9876">20836 9500 0,'50'0'31,"-26"0"-31,1-25 0,25 25 16,24-24-16</inkml:trace>
  <inkml:trace contextRef="#ctx0" brushRef="#br0" timeOffset="525612.2766">22721 6300 0,'0'25'31,"0"0"-15,-25-25-16,0 50 15,25-26-15,0 1 16,-24-25-16,24 25 0,0 0 16,0-50-1,0 0 1,24-24-16,1 24 15,-25 0-15,25 0 0,-25 0 0,25 1 16,0-26-16,0 25 0,-25 0 16,24 25-16,1-24 15,-25 48 1,0 1-16,0 25 16,0-25-16,25-1 0,-25 1 15,0 0-15,0 0 0,0 24 0,25-24 16,-25 0-16,0 0 15</inkml:trace>
  <inkml:trace contextRef="#ctx0" brushRef="#br0" timeOffset="525731.0821">22771 6400 0,'99'124'16,"-198"-248"-16,124 124 15,-1 0-15,1 0 0,25 0 16,-25 0-16,-1 0 0,51 0 15</inkml:trace>
  <inkml:trace contextRef="#ctx0" brushRef="#br0" timeOffset="526620.3409">23763 11981 0,'0'0'0,"0"-25"0,0 0 16,0 0-16,0 0 0,0 50 46,0 0-30,-25 0-16,25 0 0,-25-1 16,25 1-16,-25 50 0,1-51 0,-1 1 15,25 0-15,-25 0 0,0 25 16,0-26 0,50-73-1,-25 24-15,25-25 0,0 25 16,0-24-16,-1-26 0,1 26 0,-25 24 15,25-25-15,-25 1 16,25 24-16,0-49 0,-1 74 16,-24-25-16,25 25 15,-25 25-15,0-1 16,0 1-16,0 0 0,0 0 0,0 49 16,0-49-16,0 0 0,0 0 15,0-1-15,0 1 16,25 25-16,-25-25 0,0-1 31,-25-24-31</inkml:trace>
  <inkml:trace contextRef="#ctx0" brushRef="#br0" timeOffset="526736.0874">23763 12080 0,'-25'-50'32,"75"125"-32,-75-100 0,25-25 15,49 50-15,-24 0 16,0 0-16,25-25 0,-25 25 0,49 0 15,-24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28T05:49:00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16669 11633 0</inkml:trace>
  <inkml:trace contextRef="#ctx0" brushRef="#br0" timeOffset="564404.5818">10492 9575 0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8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3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Load A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B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C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D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E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F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Load G</a:t>
            </a:r>
          </a:p>
          <a:p>
            <a:r>
              <a:rPr lang="en-MY" dirty="0" smtClean="0"/>
              <a:t>Output</a:t>
            </a:r>
          </a:p>
          <a:p>
            <a:r>
              <a:rPr lang="en-MY" dirty="0" smtClean="0"/>
              <a:t>Halt</a:t>
            </a:r>
          </a:p>
          <a:p>
            <a:endParaRPr lang="en-MY" dirty="0" smtClean="0"/>
          </a:p>
          <a:p>
            <a:r>
              <a:rPr lang="en-MY" dirty="0" smtClean="0"/>
              <a:t>A, Hex 46</a:t>
            </a:r>
          </a:p>
          <a:p>
            <a:r>
              <a:rPr lang="en-MY" dirty="0" smtClean="0"/>
              <a:t>B, Hex 49</a:t>
            </a:r>
          </a:p>
          <a:p>
            <a:r>
              <a:rPr lang="en-MY" dirty="0" smtClean="0"/>
              <a:t>C, Hex 54</a:t>
            </a:r>
          </a:p>
          <a:p>
            <a:r>
              <a:rPr lang="en-MY" dirty="0" smtClean="0"/>
              <a:t>D, Hex 31</a:t>
            </a:r>
          </a:p>
          <a:p>
            <a:r>
              <a:rPr lang="en-MY" dirty="0" smtClean="0"/>
              <a:t>E, Hex 30</a:t>
            </a:r>
          </a:p>
          <a:p>
            <a:r>
              <a:rPr lang="en-MY" dirty="0" smtClean="0"/>
              <a:t>F, Hex 34</a:t>
            </a:r>
          </a:p>
          <a:p>
            <a:r>
              <a:rPr lang="en-MY" dirty="0" smtClean="0"/>
              <a:t>G, Hex 37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2930D-9975-124A-91C5-154A26DEA1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28/03/2022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4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55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Marie Programming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output “FIT1047”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57880" y="2321640"/>
              <a:ext cx="563040" cy="84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8520" y="2312280"/>
                <a:ext cx="581760" cy="867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44" y="1848134"/>
            <a:ext cx="3343275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2462163"/>
            <a:ext cx="1485900" cy="1552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572080" y="2598480"/>
              <a:ext cx="804240" cy="929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2720" y="2589120"/>
                <a:ext cx="822960" cy="9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5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2: MARIE </a:t>
            </a:r>
            <a:r>
              <a:rPr lang="en-US" sz="4000" dirty="0" smtClean="0">
                <a:solidFill>
                  <a:srgbClr val="0000CC"/>
                </a:solidFill>
              </a:rPr>
              <a:t>– Indirect Addressing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7005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output “FIT1047”. Using LoadI, rewrite the following MARIE code.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661960" y="1125000"/>
              <a:ext cx="2741760" cy="1330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2600" y="1115640"/>
                <a:ext cx="2760480" cy="1349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4" y="1886732"/>
            <a:ext cx="2162175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816" y="2058181"/>
            <a:ext cx="16097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2: MARIE </a:t>
            </a:r>
            <a:r>
              <a:rPr lang="en-US" sz="4000" dirty="0" smtClean="0">
                <a:solidFill>
                  <a:srgbClr val="0000CC"/>
                </a:solidFill>
              </a:rPr>
              <a:t>– Indirect Addressing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561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Using MARIE.js, write a program to add all the values hardcoded in the memory locations. The values are 1, 2, 4, 8, 16, 32, 64. Store the value at the address HEX 030.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3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3: </a:t>
            </a:r>
            <a:r>
              <a:rPr lang="en-US" sz="4000" dirty="0">
                <a:solidFill>
                  <a:srgbClr val="0000CC"/>
                </a:solidFill>
              </a:rPr>
              <a:t>MARIE </a:t>
            </a:r>
            <a:r>
              <a:rPr lang="en-US" sz="4000" dirty="0" smtClean="0">
                <a:solidFill>
                  <a:srgbClr val="0000CC"/>
                </a:solidFill>
              </a:rPr>
              <a:t>– Subroutine </a:t>
            </a:r>
            <a:r>
              <a:rPr lang="en-US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JnS, JumpI</a:t>
            </a:r>
            <a:endParaRPr lang="en-US" sz="4000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6000" y="151920"/>
              <a:ext cx="8555040" cy="488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640" y="142560"/>
                <a:ext cx="8573760" cy="49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2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3: </a:t>
            </a:r>
            <a:r>
              <a:rPr lang="en-US" sz="4000" dirty="0">
                <a:solidFill>
                  <a:srgbClr val="0000CC"/>
                </a:solidFill>
              </a:rPr>
              <a:t>MARIE </a:t>
            </a:r>
            <a:r>
              <a:rPr lang="en-US" sz="4000" dirty="0" smtClean="0">
                <a:solidFill>
                  <a:srgbClr val="0000CC"/>
                </a:solidFill>
              </a:rPr>
              <a:t>– Subroutine </a:t>
            </a:r>
            <a:r>
              <a:rPr lang="en-US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JnS, JumpI</a:t>
            </a:r>
            <a:endParaRPr lang="en-US" sz="4000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43" y="1089120"/>
            <a:ext cx="2743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3: MARIE </a:t>
            </a:r>
            <a:r>
              <a:rPr lang="en-US" sz="4000" dirty="0" smtClean="0">
                <a:solidFill>
                  <a:srgbClr val="0000CC"/>
                </a:solidFill>
              </a:rPr>
              <a:t>– Subroutine </a:t>
            </a:r>
            <a:r>
              <a:rPr lang="en-US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JnS, JumpI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539" y="823603"/>
            <a:ext cx="11711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Write a MARIE program that allows user to enter three inputs, the first two are decimal values (X and Y) for addition (X + Y) and subtraction (X – Y) operations while the third input is a character either “a” or “s” will select the output of addition and subtraction of the two values.	Use subroutines to create the addition and subtraction operations.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77120" y="3447000"/>
              <a:ext cx="2224080" cy="74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7760" y="3437640"/>
                <a:ext cx="2242800" cy="7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2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46271321"/>
              </p:ext>
            </p:extLst>
          </p:nvPr>
        </p:nvGraphicFramePr>
        <p:xfrm>
          <a:off x="544393" y="1479077"/>
          <a:ext cx="7975493" cy="460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44393" y="97209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workshop, 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7421" y="189807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Forum Activity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60688083"/>
              </p:ext>
            </p:extLst>
          </p:nvPr>
        </p:nvGraphicFramePr>
        <p:xfrm>
          <a:off x="386080" y="6697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32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Activity 1: Memory Organization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Google Shape;84;p17"/>
          <p:cNvSpPr/>
          <p:nvPr/>
        </p:nvSpPr>
        <p:spPr>
          <a:xfrm>
            <a:off x="1423317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5;p17"/>
          <p:cNvSpPr txBox="1"/>
          <p:nvPr/>
        </p:nvSpPr>
        <p:spPr>
          <a:xfrm>
            <a:off x="7403999" y="1324502"/>
            <a:ext cx="677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...</a:t>
            </a:r>
            <a:endParaRPr sz="3600"/>
          </a:p>
        </p:txBody>
      </p:sp>
      <p:sp>
        <p:nvSpPr>
          <p:cNvPr id="7" name="Google Shape;86;p17"/>
          <p:cNvSpPr/>
          <p:nvPr/>
        </p:nvSpPr>
        <p:spPr>
          <a:xfrm>
            <a:off x="22652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7;p17"/>
          <p:cNvSpPr/>
          <p:nvPr/>
        </p:nvSpPr>
        <p:spPr>
          <a:xfrm>
            <a:off x="31034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;p17"/>
          <p:cNvSpPr/>
          <p:nvPr/>
        </p:nvSpPr>
        <p:spPr>
          <a:xfrm>
            <a:off x="39416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;p17"/>
          <p:cNvSpPr/>
          <p:nvPr/>
        </p:nvSpPr>
        <p:spPr>
          <a:xfrm>
            <a:off x="47798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0;p17"/>
          <p:cNvSpPr/>
          <p:nvPr/>
        </p:nvSpPr>
        <p:spPr>
          <a:xfrm>
            <a:off x="56180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1;p17"/>
          <p:cNvSpPr/>
          <p:nvPr/>
        </p:nvSpPr>
        <p:spPr>
          <a:xfrm>
            <a:off x="6456224" y="1452852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92;p17"/>
          <p:cNvGrpSpPr/>
          <p:nvPr/>
        </p:nvGrpSpPr>
        <p:grpSpPr>
          <a:xfrm>
            <a:off x="1378818" y="1721152"/>
            <a:ext cx="5745683" cy="391200"/>
            <a:chOff x="914794" y="2187450"/>
            <a:chExt cx="5745683" cy="391200"/>
          </a:xfrm>
        </p:grpSpPr>
        <p:sp>
          <p:nvSpPr>
            <p:cNvPr id="14" name="Google Shape;93;p17"/>
            <p:cNvSpPr txBox="1"/>
            <p:nvPr/>
          </p:nvSpPr>
          <p:spPr>
            <a:xfrm>
              <a:off x="914794" y="2187450"/>
              <a:ext cx="686205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1004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5" name="Google Shape;94;p17"/>
            <p:cNvSpPr txBox="1"/>
            <p:nvPr/>
          </p:nvSpPr>
          <p:spPr>
            <a:xfrm>
              <a:off x="1750975" y="2187450"/>
              <a:ext cx="752428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3005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6" name="Google Shape;95;p17"/>
            <p:cNvSpPr txBox="1"/>
            <p:nvPr/>
          </p:nvSpPr>
          <p:spPr>
            <a:xfrm>
              <a:off x="2623376" y="2187450"/>
              <a:ext cx="766514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2006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Google Shape;96;p17"/>
            <p:cNvSpPr txBox="1"/>
            <p:nvPr/>
          </p:nvSpPr>
          <p:spPr>
            <a:xfrm>
              <a:off x="3426465" y="2187450"/>
              <a:ext cx="677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7000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8" name="Google Shape;97;p17"/>
            <p:cNvSpPr txBox="1"/>
            <p:nvPr/>
          </p:nvSpPr>
          <p:spPr>
            <a:xfrm>
              <a:off x="4269479" y="2187450"/>
              <a:ext cx="714598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008E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9" name="Google Shape;98;p17"/>
            <p:cNvSpPr txBox="1"/>
            <p:nvPr/>
          </p:nvSpPr>
          <p:spPr>
            <a:xfrm>
              <a:off x="5103777" y="2187450"/>
              <a:ext cx="7185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0D80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99;p17"/>
            <p:cNvSpPr txBox="1"/>
            <p:nvPr/>
          </p:nvSpPr>
          <p:spPr>
            <a:xfrm>
              <a:off x="5941977" y="2187450"/>
              <a:ext cx="7185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0000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oogle Shape;100;p17"/>
          <p:cNvGrpSpPr/>
          <p:nvPr/>
        </p:nvGrpSpPr>
        <p:grpSpPr>
          <a:xfrm>
            <a:off x="1378818" y="2241415"/>
            <a:ext cx="5631434" cy="402936"/>
            <a:chOff x="914794" y="2707713"/>
            <a:chExt cx="5631434" cy="402936"/>
          </a:xfrm>
        </p:grpSpPr>
        <p:sp>
          <p:nvSpPr>
            <p:cNvPr id="22" name="Google Shape;101;p17"/>
            <p:cNvSpPr txBox="1"/>
            <p:nvPr/>
          </p:nvSpPr>
          <p:spPr>
            <a:xfrm>
              <a:off x="914794" y="2726574"/>
              <a:ext cx="668625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000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3" name="Google Shape;102;p17"/>
            <p:cNvSpPr txBox="1"/>
            <p:nvPr/>
          </p:nvSpPr>
          <p:spPr>
            <a:xfrm>
              <a:off x="1788964" y="2743412"/>
              <a:ext cx="579478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001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4" name="Google Shape;103;p17"/>
            <p:cNvSpPr txBox="1"/>
            <p:nvPr/>
          </p:nvSpPr>
          <p:spPr>
            <a:xfrm>
              <a:off x="2605602" y="2726574"/>
              <a:ext cx="579422" cy="325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002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5" name="Google Shape;104;p17"/>
            <p:cNvSpPr txBox="1"/>
            <p:nvPr/>
          </p:nvSpPr>
          <p:spPr>
            <a:xfrm>
              <a:off x="3477600" y="2767438"/>
              <a:ext cx="564325" cy="264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003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6" name="Google Shape;105;p17"/>
            <p:cNvSpPr txBox="1"/>
            <p:nvPr/>
          </p:nvSpPr>
          <p:spPr>
            <a:xfrm>
              <a:off x="4260161" y="2726574"/>
              <a:ext cx="611085" cy="38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004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7" name="Google Shape;106;p17"/>
            <p:cNvSpPr txBox="1"/>
            <p:nvPr/>
          </p:nvSpPr>
          <p:spPr>
            <a:xfrm>
              <a:off x="5154000" y="2707713"/>
              <a:ext cx="579373" cy="384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005</a:t>
              </a:r>
              <a:endParaRPr dirty="0">
                <a:solidFill>
                  <a:srgbClr val="9900FF"/>
                </a:solidFill>
              </a:endParaRPr>
            </a:p>
          </p:txBody>
        </p:sp>
        <p:sp>
          <p:nvSpPr>
            <p:cNvPr id="28" name="Google Shape;107;p17"/>
            <p:cNvSpPr txBox="1"/>
            <p:nvPr/>
          </p:nvSpPr>
          <p:spPr>
            <a:xfrm>
              <a:off x="6010901" y="2718045"/>
              <a:ext cx="535327" cy="365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9900FF"/>
                  </a:solidFill>
                </a:rPr>
                <a:t>006</a:t>
              </a:r>
              <a:endParaRPr dirty="0">
                <a:solidFill>
                  <a:srgbClr val="9900FF"/>
                </a:solidFill>
              </a:endParaRPr>
            </a:p>
          </p:txBody>
        </p:sp>
      </p:grpSp>
      <p:sp>
        <p:nvSpPr>
          <p:cNvPr id="29" name="Rectangular Callout 28"/>
          <p:cNvSpPr/>
          <p:nvPr/>
        </p:nvSpPr>
        <p:spPr>
          <a:xfrm>
            <a:off x="8407021" y="1096961"/>
            <a:ext cx="2418554" cy="590495"/>
          </a:xfrm>
          <a:prstGeom prst="wedgeRectCallout">
            <a:avLst>
              <a:gd name="adj1" fmla="val -85985"/>
              <a:gd name="adj2" fmla="val 2259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Think of it as a sequence of “boxes</a:t>
            </a:r>
            <a:r>
              <a:rPr lang="en-US" dirty="0" smtClean="0"/>
              <a:t>”:</a:t>
            </a:r>
            <a:endParaRPr lang="en-US" dirty="0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3039736582"/>
              </p:ext>
            </p:extLst>
          </p:nvPr>
        </p:nvGraphicFramePr>
        <p:xfrm>
          <a:off x="474031" y="1997052"/>
          <a:ext cx="10867357" cy="3866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10800" y="285840"/>
              <a:ext cx="11269800" cy="530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1440" y="276480"/>
                <a:ext cx="11288520" cy="53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5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1: Addressing </a:t>
            </a:r>
            <a:r>
              <a:rPr lang="en-US" sz="4000" dirty="0" smtClean="0">
                <a:solidFill>
                  <a:srgbClr val="0000CC"/>
                </a:solidFill>
              </a:rPr>
              <a:t>Memory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Assuming that one memory chip is addressed as 2K x 8 byte addressable, a memory contains multiple chips that builds a 4 x 2K x 8 addressable memory module, answer the following questions?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chips required for 4 x 2K x 8 byte addressable memory? 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memory locations does this memory has? </a:t>
            </a:r>
          </a:p>
          <a:p>
            <a:pPr marL="457200" indent="-457200">
              <a:spcBef>
                <a:spcPts val="600"/>
              </a:spcBef>
              <a:buFontTx/>
              <a:buAutoNum type="alphaUcParenR"/>
            </a:pPr>
            <a:r>
              <a:rPr lang="en-US" sz="2400" dirty="0"/>
              <a:t>How many bits required to address one memory location? </a:t>
            </a:r>
            <a:endParaRPr lang="en-US" sz="2400" dirty="0" smtClean="0"/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What is the memory size?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43160" y="71280"/>
              <a:ext cx="8956800" cy="548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3800" y="61920"/>
                <a:ext cx="8975520" cy="55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5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1: Addressing </a:t>
            </a:r>
            <a:r>
              <a:rPr lang="en-US" sz="4000" dirty="0" smtClean="0">
                <a:solidFill>
                  <a:srgbClr val="0000CC"/>
                </a:solidFill>
              </a:rPr>
              <a:t>Memory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Assuming that one memory chip is addressed as 2K x 8 byte addressable, a memory contains multiple chips that builds a 16 x 2K x 8 addressable memory module, answer the following questions?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chips required for 16 x 2K x 8 byte addressable memory? </a:t>
            </a:r>
          </a:p>
          <a:p>
            <a:pPr marL="457200" indent="-457200">
              <a:spcBef>
                <a:spcPts val="600"/>
              </a:spcBef>
              <a:buFontTx/>
              <a:buAutoNum type="alphaUcParenR"/>
            </a:pPr>
            <a:r>
              <a:rPr lang="en-US" sz="2400" dirty="0"/>
              <a:t>How many memory locations does this memory has? </a:t>
            </a:r>
            <a:endParaRPr lang="en-US" sz="2400" dirty="0" smtClean="0"/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bits required to address one memory location? 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What is the memory size?</a:t>
            </a:r>
            <a:endParaRPr lang="en-US" sz="2400" dirty="0"/>
          </a:p>
        </p:txBody>
      </p:sp>
      <p:sp>
        <p:nvSpPr>
          <p:cNvPr id="4" name="Flowchart: Process 3"/>
          <p:cNvSpPr/>
          <p:nvPr/>
        </p:nvSpPr>
        <p:spPr>
          <a:xfrm>
            <a:off x="2548235" y="4121367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Sample 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1: Addressing </a:t>
            </a:r>
            <a:r>
              <a:rPr lang="en-US" sz="4000" dirty="0" smtClean="0">
                <a:solidFill>
                  <a:srgbClr val="0000CC"/>
                </a:solidFill>
              </a:rPr>
              <a:t>Memory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Assuming that one memory chip is addressed as 2K x 8 byte addressable, a memory contains multiple chips that builds a 4 x 2K x 16 word addressable memory module, answer the following questions?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chips required for 4 x 2K x 16 word addressable memory? </a:t>
            </a:r>
          </a:p>
          <a:p>
            <a:pPr marL="457200" indent="-457200">
              <a:spcBef>
                <a:spcPts val="600"/>
              </a:spcBef>
              <a:buFontTx/>
              <a:buAutoNum type="alphaUcParenR"/>
            </a:pPr>
            <a:r>
              <a:rPr lang="en-US" sz="2400" dirty="0"/>
              <a:t>How many memory locations does this memory has? </a:t>
            </a:r>
            <a:endParaRPr lang="en-US" sz="2400" dirty="0" smtClean="0"/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bits required to address one memory location? 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What is the memory size?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57840" y="107280"/>
              <a:ext cx="7215480" cy="540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97920"/>
                <a:ext cx="7234200" cy="54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1: Addressing </a:t>
            </a:r>
            <a:r>
              <a:rPr lang="en-US" sz="4000" dirty="0" smtClean="0">
                <a:solidFill>
                  <a:srgbClr val="0000CC"/>
                </a:solidFill>
              </a:rPr>
              <a:t>Memory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Assuming that one memory chip is addressed as 2K x 8 byte addressable, a memory contains multiple chips that builds a 16 x 2K x 16 word addressable memory module, answer the following questions?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chips required for 16 x 2K x 16 word addressable memory? </a:t>
            </a:r>
          </a:p>
          <a:p>
            <a:pPr marL="457200" indent="-457200">
              <a:spcBef>
                <a:spcPts val="600"/>
              </a:spcBef>
              <a:buFontTx/>
              <a:buAutoNum type="alphaUcParenR"/>
            </a:pPr>
            <a:r>
              <a:rPr lang="en-US" sz="2400" dirty="0"/>
              <a:t>How many memory locations does this memory has? </a:t>
            </a:r>
            <a:endParaRPr lang="en-US" sz="2400" dirty="0" smtClean="0"/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How many bits required to address one memory location? </a:t>
            </a:r>
          </a:p>
          <a:p>
            <a:pPr marL="457200" indent="-457200">
              <a:spcBef>
                <a:spcPts val="600"/>
              </a:spcBef>
              <a:buAutoNum type="alphaUcParenR"/>
            </a:pPr>
            <a:r>
              <a:rPr lang="en-US" sz="2400" dirty="0" smtClean="0"/>
              <a:t>What is the memory size?</a:t>
            </a:r>
            <a:endParaRPr lang="en-US" sz="2400" dirty="0"/>
          </a:p>
        </p:txBody>
      </p:sp>
      <p:sp>
        <p:nvSpPr>
          <p:cNvPr id="4" name="Flowchart: Process 3"/>
          <p:cNvSpPr/>
          <p:nvPr/>
        </p:nvSpPr>
        <p:spPr>
          <a:xfrm>
            <a:off x="2493644" y="4216901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Sample 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0125" y="207108"/>
            <a:ext cx="11887199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2: </a:t>
            </a:r>
            <a:r>
              <a:rPr lang="en-US" sz="4000" dirty="0">
                <a:solidFill>
                  <a:srgbClr val="0000CC"/>
                </a:solidFill>
              </a:rPr>
              <a:t>MARIE </a:t>
            </a:r>
            <a:r>
              <a:rPr lang="en-US" sz="4000" dirty="0" smtClean="0">
                <a:solidFill>
                  <a:srgbClr val="0000CC"/>
                </a:solidFill>
              </a:rPr>
              <a:t>– Indirect Addressing </a:t>
            </a:r>
            <a:r>
              <a:rPr lang="en-US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LoadI, </a:t>
            </a:r>
            <a:r>
              <a:rPr lang="en-US" sz="4000" dirty="0" err="1" smtClean="0">
                <a:solidFill>
                  <a:srgbClr val="0000CC"/>
                </a:solidFill>
                <a:sym typeface="Wingdings" panose="05000000000000000000" pitchFamily="2" charset="2"/>
              </a:rPr>
              <a:t>AddI</a:t>
            </a:r>
            <a:r>
              <a:rPr lang="en-US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, StoreI, JumpI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Google Shape;266;p30"/>
          <p:cNvSpPr/>
          <p:nvPr/>
        </p:nvSpPr>
        <p:spPr>
          <a:xfrm>
            <a:off x="3422390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7;p30"/>
          <p:cNvSpPr txBox="1"/>
          <p:nvPr/>
        </p:nvSpPr>
        <p:spPr>
          <a:xfrm>
            <a:off x="9403072" y="1094189"/>
            <a:ext cx="677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...</a:t>
            </a:r>
            <a:endParaRPr sz="3600"/>
          </a:p>
        </p:txBody>
      </p:sp>
      <p:sp>
        <p:nvSpPr>
          <p:cNvPr id="8" name="Google Shape;268;p30"/>
          <p:cNvSpPr/>
          <p:nvPr/>
        </p:nvSpPr>
        <p:spPr>
          <a:xfrm>
            <a:off x="42642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9;p30"/>
          <p:cNvSpPr/>
          <p:nvPr/>
        </p:nvSpPr>
        <p:spPr>
          <a:xfrm>
            <a:off x="51024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70;p30"/>
          <p:cNvSpPr/>
          <p:nvPr/>
        </p:nvSpPr>
        <p:spPr>
          <a:xfrm>
            <a:off x="59406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71;p30"/>
          <p:cNvSpPr/>
          <p:nvPr/>
        </p:nvSpPr>
        <p:spPr>
          <a:xfrm>
            <a:off x="67788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72;p30"/>
          <p:cNvSpPr/>
          <p:nvPr/>
        </p:nvSpPr>
        <p:spPr>
          <a:xfrm>
            <a:off x="76170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3;p30"/>
          <p:cNvSpPr/>
          <p:nvPr/>
        </p:nvSpPr>
        <p:spPr>
          <a:xfrm>
            <a:off x="8455297" y="1222539"/>
            <a:ext cx="718500" cy="71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74;p30"/>
          <p:cNvGrpSpPr/>
          <p:nvPr/>
        </p:nvGrpSpPr>
        <p:grpSpPr>
          <a:xfrm>
            <a:off x="3362511" y="1490839"/>
            <a:ext cx="5923766" cy="391200"/>
            <a:chOff x="899414" y="2187450"/>
            <a:chExt cx="5923766" cy="391200"/>
          </a:xfrm>
        </p:grpSpPr>
        <p:sp>
          <p:nvSpPr>
            <p:cNvPr id="15" name="Google Shape;275;p30"/>
            <p:cNvSpPr txBox="1"/>
            <p:nvPr/>
          </p:nvSpPr>
          <p:spPr>
            <a:xfrm>
              <a:off x="899414" y="2187450"/>
              <a:ext cx="787646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1004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6" name="Google Shape;276;p30"/>
            <p:cNvSpPr txBox="1"/>
            <p:nvPr/>
          </p:nvSpPr>
          <p:spPr>
            <a:xfrm>
              <a:off x="1735595" y="2187450"/>
              <a:ext cx="755077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0000"/>
                  </a:solidFill>
                </a:rPr>
                <a:t>3005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7" name="Google Shape;277;p30"/>
            <p:cNvSpPr txBox="1"/>
            <p:nvPr/>
          </p:nvSpPr>
          <p:spPr>
            <a:xfrm>
              <a:off x="2607995" y="2187450"/>
              <a:ext cx="755077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0206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278;p30"/>
            <p:cNvSpPr txBox="1"/>
            <p:nvPr/>
          </p:nvSpPr>
          <p:spPr>
            <a:xfrm>
              <a:off x="3411084" y="2187450"/>
              <a:ext cx="845672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7000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279;p30"/>
            <p:cNvSpPr txBox="1"/>
            <p:nvPr/>
          </p:nvSpPr>
          <p:spPr>
            <a:xfrm>
              <a:off x="4254098" y="2187450"/>
              <a:ext cx="787646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008E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280;p30"/>
            <p:cNvSpPr txBox="1"/>
            <p:nvPr/>
          </p:nvSpPr>
          <p:spPr>
            <a:xfrm>
              <a:off x="5088396" y="2187450"/>
              <a:ext cx="896584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0D80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281;p30"/>
            <p:cNvSpPr txBox="1"/>
            <p:nvPr/>
          </p:nvSpPr>
          <p:spPr>
            <a:xfrm>
              <a:off x="5926596" y="2187450"/>
              <a:ext cx="896584" cy="3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0EA3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2" name="Google Shape;282;p30"/>
          <p:cNvSpPr txBox="1"/>
          <p:nvPr/>
        </p:nvSpPr>
        <p:spPr>
          <a:xfrm>
            <a:off x="33930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200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3" name="Google Shape;283;p30"/>
          <p:cNvSpPr txBox="1"/>
          <p:nvPr/>
        </p:nvSpPr>
        <p:spPr>
          <a:xfrm>
            <a:off x="2697497" y="1094189"/>
            <a:ext cx="677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...</a:t>
            </a:r>
            <a:endParaRPr sz="3600"/>
          </a:p>
        </p:txBody>
      </p:sp>
      <p:sp>
        <p:nvSpPr>
          <p:cNvPr id="24" name="Google Shape;284;p30"/>
          <p:cNvSpPr txBox="1"/>
          <p:nvPr/>
        </p:nvSpPr>
        <p:spPr>
          <a:xfrm>
            <a:off x="42312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201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5" name="Google Shape;285;p30"/>
          <p:cNvSpPr txBox="1"/>
          <p:nvPr/>
        </p:nvSpPr>
        <p:spPr>
          <a:xfrm>
            <a:off x="50694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202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6" name="Google Shape;286;p30"/>
          <p:cNvSpPr txBox="1"/>
          <p:nvPr/>
        </p:nvSpPr>
        <p:spPr>
          <a:xfrm>
            <a:off x="59076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00FF"/>
                </a:solidFill>
              </a:rPr>
              <a:t>203</a:t>
            </a:r>
            <a:endParaRPr dirty="0">
              <a:solidFill>
                <a:srgbClr val="9900FF"/>
              </a:solidFill>
            </a:endParaRPr>
          </a:p>
        </p:txBody>
      </p:sp>
      <p:sp>
        <p:nvSpPr>
          <p:cNvPr id="27" name="Google Shape;287;p30"/>
          <p:cNvSpPr txBox="1"/>
          <p:nvPr/>
        </p:nvSpPr>
        <p:spPr>
          <a:xfrm>
            <a:off x="67458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204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8" name="Google Shape;288;p30"/>
          <p:cNvSpPr txBox="1"/>
          <p:nvPr/>
        </p:nvSpPr>
        <p:spPr>
          <a:xfrm>
            <a:off x="75840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205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9" name="Google Shape;289;p30"/>
          <p:cNvSpPr txBox="1"/>
          <p:nvPr/>
        </p:nvSpPr>
        <p:spPr>
          <a:xfrm>
            <a:off x="8422247" y="2029964"/>
            <a:ext cx="5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206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0" name="Google Shape;290;p30"/>
          <p:cNvSpPr txBox="1"/>
          <p:nvPr/>
        </p:nvSpPr>
        <p:spPr>
          <a:xfrm>
            <a:off x="2976495" y="2396689"/>
            <a:ext cx="748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Courier New"/>
                <a:ea typeface="Courier New"/>
                <a:cs typeface="Courier New"/>
                <a:sym typeface="Courier New"/>
              </a:rPr>
              <a:t>Load 202</a:t>
            </a:r>
            <a:r>
              <a:rPr lang="en" sz="1800" dirty="0" smtClean="0"/>
              <a:t>: Load value from address 202 into </a:t>
            </a:r>
            <a:r>
              <a:rPr lang="en" sz="18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</a:t>
            </a:r>
            <a:r>
              <a:rPr lang="en" sz="1800" dirty="0" smtClean="0"/>
              <a:t>. </a:t>
            </a:r>
            <a:r>
              <a:rPr lang="en" sz="1800" dirty="0" smtClean="0">
                <a:solidFill>
                  <a:srgbClr val="0000CC"/>
                </a:solidFill>
              </a:rPr>
              <a:t>Result: </a:t>
            </a:r>
            <a:r>
              <a:rPr lang="en" sz="1800" b="1" dirty="0" smtClean="0">
                <a:solidFill>
                  <a:srgbClr val="0000CC"/>
                </a:solidFill>
                <a:latin typeface="Courier New"/>
                <a:ea typeface="Courier New"/>
                <a:cs typeface="Courier New"/>
                <a:sym typeface="Courier New"/>
              </a:rPr>
              <a:t>AC=0206</a:t>
            </a:r>
            <a:r>
              <a:rPr lang="en" sz="1800" dirty="0" smtClean="0"/>
              <a:t>.</a:t>
            </a:r>
            <a:endParaRPr sz="1800" dirty="0"/>
          </a:p>
        </p:txBody>
      </p:sp>
      <p:sp>
        <p:nvSpPr>
          <p:cNvPr id="31" name="Google Shape;291;p30"/>
          <p:cNvSpPr txBox="1"/>
          <p:nvPr/>
        </p:nvSpPr>
        <p:spPr>
          <a:xfrm>
            <a:off x="2976495" y="2930089"/>
            <a:ext cx="74814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LoadI 202</a:t>
            </a:r>
            <a:r>
              <a:rPr lang="en" sz="1800" dirty="0"/>
              <a:t>: Look up value stored at address 202. Value is 0206. Then load value from that address </a:t>
            </a:r>
            <a:r>
              <a:rPr lang="en" sz="1800" dirty="0">
                <a:solidFill>
                  <a:schemeClr val="dk1"/>
                </a:solidFill>
              </a:rPr>
              <a:t>into </a:t>
            </a:r>
            <a:r>
              <a:rPr lang="en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</a:t>
            </a:r>
            <a:r>
              <a:rPr lang="en" sz="1800" dirty="0">
                <a:solidFill>
                  <a:schemeClr val="dk1"/>
                </a:solidFill>
              </a:rPr>
              <a:t>. </a:t>
            </a:r>
            <a:r>
              <a:rPr lang="en" sz="1800" dirty="0">
                <a:solidFill>
                  <a:srgbClr val="0000CC"/>
                </a:solidFill>
              </a:rPr>
              <a:t>Result: </a:t>
            </a:r>
            <a:r>
              <a:rPr lang="en" sz="1800" b="1" dirty="0">
                <a:solidFill>
                  <a:srgbClr val="0000CC"/>
                </a:solidFill>
                <a:latin typeface="Courier New"/>
                <a:ea typeface="Courier New"/>
                <a:cs typeface="Courier New"/>
                <a:sym typeface="Courier New"/>
              </a:rPr>
              <a:t>AC=0EA3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/>
          </a:p>
        </p:txBody>
      </p:sp>
      <p:sp>
        <p:nvSpPr>
          <p:cNvPr id="32" name="Wave 31"/>
          <p:cNvSpPr/>
          <p:nvPr/>
        </p:nvSpPr>
        <p:spPr>
          <a:xfrm>
            <a:off x="1199153" y="1313664"/>
            <a:ext cx="1218487" cy="745550"/>
          </a:xfrm>
          <a:prstGeom prst="wav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Example:</a:t>
            </a:r>
            <a:endParaRPr lang="en-MY" dirty="0"/>
          </a:p>
        </p:txBody>
      </p:sp>
      <p:sp>
        <p:nvSpPr>
          <p:cNvPr id="33" name="Google Shape;291;p30"/>
          <p:cNvSpPr txBox="1"/>
          <p:nvPr/>
        </p:nvSpPr>
        <p:spPr>
          <a:xfrm>
            <a:off x="455345" y="4501024"/>
            <a:ext cx="74814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Courier New"/>
                <a:ea typeface="Courier New"/>
                <a:cs typeface="Courier New"/>
                <a:sym typeface="Courier New"/>
              </a:rPr>
              <a:t>What is ADR?</a:t>
            </a:r>
            <a:endParaRPr sz="3200" dirty="0"/>
          </a:p>
        </p:txBody>
      </p:sp>
      <p:sp>
        <p:nvSpPr>
          <p:cNvPr id="2" name="Rectangle 1"/>
          <p:cNvSpPr/>
          <p:nvPr/>
        </p:nvSpPr>
        <p:spPr>
          <a:xfrm>
            <a:off x="3990900" y="458268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800" dirty="0"/>
              <a:t>myNameAdd, ADR myName</a:t>
            </a:r>
          </a:p>
          <a:p>
            <a:r>
              <a:rPr lang="en-MY" sz="2800" dirty="0"/>
              <a:t>myName, HEX 04A //J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3200" y="26640"/>
              <a:ext cx="11716200" cy="559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40" y="17280"/>
                <a:ext cx="11734920" cy="56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77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23655</TotalTime>
  <Words>837</Words>
  <Application>Microsoft Office PowerPoint</Application>
  <PresentationFormat>Widescreen</PresentationFormat>
  <Paragraphs>117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Courier New</vt:lpstr>
      <vt:lpstr>Wingdings</vt:lpstr>
      <vt:lpstr>Office Theme</vt:lpstr>
      <vt:lpstr>FIT1047 Week 4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487</cp:revision>
  <cp:lastPrinted>2018-06-28T06:33:22Z</cp:lastPrinted>
  <dcterms:created xsi:type="dcterms:W3CDTF">2018-04-18T06:45:58Z</dcterms:created>
  <dcterms:modified xsi:type="dcterms:W3CDTF">2022-03-28T06:07:57Z</dcterms:modified>
</cp:coreProperties>
</file>